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n he was come down from the mountain, great multitudes followed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there came a leper and worshipped him, saying, Lord, if you will, you can make me cle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there came a leper and worshipped him, saying, Lord, if you will, you can make me cle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esus put forth his hand, and touched him, saying, I will; be you clean. And immediately his leprosy was cleans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esus put forth his hand, and touched him, saying, I will; be you clean. And immediately his leprosy was cleanse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sus says unto him, See you tell no man; but go your way, show yourself to the priest, and offer the gift that Moses commanded, for a testimony unto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sus says unto him, See you tell no man; but go your way, show yourself to the priest, and offer the gift that Moses commanded, for a testimony unto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Jesus was entered into Capernaum, there came unto him a centurion, beseeching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ying, Lord, my servant lies at home sick of the palsy, grievously torment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ying, Lord, my servant lies at home sick of the palsy, grievously torment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sus says unto him, I will come and heal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centurion answered and said, Lord, I am not worthy that you should come under my roof: but speak the word only, and my servant shall be heal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centurion answered and said, Lord, I am not worthy that you should come under my roof: but speak the word only, and my servant shall be heal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 am a man under authority, having soldiers under me: and I say to this man, Go, and he goes; and to another, Come, and he comes; and to my servant, Do this, and he does 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 am a man under authority, having soldiers under me: and I say to this man, Go, and he goes; and to another, Come, and he comes; and to my servant, Do this, and he does 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 am a man under authority, having soldiers under me: and I say to this man, Go, and he goes; and to another, Come, and he comes; and to my servant, Do this, and he does 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Jesus heard it, he marvelled, and said to them that followed, Verily I say unto you, I have not found so great faith, no, not in Israe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Jesus heard it, he marvelled, and said to them that followed, Verily I say unto you, I have not found so great faith, no, not in Israe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say unto you, That many shall come from the east and west, and shall sit down with Abraham, and Isaac, and Jacob, in the kingdom of heav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say unto you, That many shall come from the east and west, and shall sit down with Abraham, and Isaac, and Jacob, in the kingdom of heav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 children of the kingdom shall be cast out into outer darkness: there shall be weeping and gnashing of tee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 children of the kingdom shall be cast out into outer darkness: there shall be weeping and gnashing of tee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esus said unto the centurion, Go your way; and as you have believed, so be it done unto you. And his servant was healed in the very same hou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esus said unto the centurion, Go your way; and as you have believed, so be it done unto you. And his servant was healed in the very same hou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Jesus was come into Peter's house, he saw his wife's mother laid, and sick of a fev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touched her hand, and the fever left her: and she arose, and ministered unto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touched her hand, and the fever left her: and she arose, and ministered unto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the even was come, they brought unto him many that were possessed with devils: and he cast out the spirits with his word, and healed all that were sick:]]></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the even was come, they brought unto him many that were possessed with devils: and he cast out the spirits with his word, and healed all that were sick:]]></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it might be fulfilled which was spoken by Isaiah the prophet, saying, Himself took our infirmities, and bare our sickness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it might be fulfilled which was spoken by Isaiah the prophet, saying, Himself took our infirmities, and bare our sickness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when Jesus saw great multitudes about him, he gave commandment to depart unto the other sid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 certain scribe came, and said unto him, Master, I will follow you anywhere you g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 certain scribe came, and said unto him, Master, I will follow you anywhere you g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esus says unto him, The foxes have holes, and the birds of the air have nests; but the Son of man has not where to lay his hea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esus says unto him, The foxes have holes, and the birds of the air have nests; but the Son of man has not where to lay his hea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nother of his disciples said unto him, Lord, suffer me first to go and bury my fath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nother of his disciples said unto him, Lord, suffer me first to go and bury my fath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Jesus said unto him, Follow me; and let the dead bury their de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he was entered into a ship, his disciples followed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behold, there arose a great tempest in the sea, insomuch that the ship was covered with the waves: but he was asleep.]]></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behold, there arose a great tempest in the sea, insomuch that the ship was covered with the waves: but he was asleep.]]></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is disciples came to him, and awoke him, saying, Lord, save us: we peris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is disciples came to him, and awoke him, saying, Lord, save us: we peris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ys unto them, Why are all of you fearful, O all of you of little faith? Then he arose, and rebuked the winds and the sea; and there was a great cal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ys unto them, Why are all of you fearful, O all of you of little faith? Then he arose, and rebuked the winds and the sea; and there was a great cal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 men marvelled, saying, What manner of man is this, that even the winds and the sea obey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 men marvelled, saying, What manner of man is this, that even the winds and the sea obey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he was come to the other side into the country of the Gergesenes, there met him two possessed with devils, coming out of the tombs, exceeding fierce, so that no man might pass by that wa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he was come to the other side into the country of the Gergesenes, there met him two possessed with devils, coming out of the tombs, exceeding fierce, so that no man might pass by that wa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he was come to the other side into the country of the Gergesenes, there met him two possessed with devils, coming out of the tombs, exceeding fierce, so that no man might pass by that wa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behold, they cried out, saying, What have we to do with you, Jesus, you Son of God? are you come here to torment us before the tim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behold, they cried out, saying, What have we to do with you, Jesus, you Son of God? are you come here to torment us before the tim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 was a good way off from them an herd of many swine feed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So the devils besought him, saying, If you cast us out, suffer us to go away into the herd of swin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So the devils besought him, saying, If you cast us out, suffer us to go away into the herd of swin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said unto them, Go. And when they were come out, they went into the herd of swine: and, behold, the whole herd of swine ran violently down a steep place into the sea, and perished in the water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said unto them, Go. And when they were come out, they went into the herd of swine: and, behold, the whole herd of swine ran violently down a steep place into the sea, and perished in the water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that kept them fled, and went their ways into the city, and told every thing, and what was befallen to the possessed of the devil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that kept them fled, and went their ways into the city, and told every thing, and what was befallen to the possessed of the devil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behold, the whole city came out to meet Jesus: and when they saw him, they besought him that he would depart out of their coast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behold, the whole city came out to meet Jesus: and when they saw him, they besought him that he would depart out of their coas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 மலையிலிருந்து இறங்கினபோது, திரளான ஜனங்கள் அவருக்குப் பின் 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குஷ்டரோகி ஒருவன் வந்து அவரைப் பணிந்து: ஆண்டவரே! உமக்குச் சித்தமானால், என்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க்க உம்மால் ஆ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யேசு தமது கையை நீட்டி அவனைத்தொட்டு: எனக்குச் சித்தமுண்டு, சுத்தமாகு என்றார். உடனே குஷ்டரோ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 அவன் சுத்த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யேசு அவனை நோக்கி: இதை நீ ஒருவருக்கும் சொல்லாதபடி எச்சரிக்கையாயிரு; ஆயினும்,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யாக நீ போய் ஆசாரியனுக்கு உன்னைக் காண்பித்து, மோசே கட்டளையிட்ட காணிக்கையைச் செலுத்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கப்பர்நகூமில் பிரவேசித்தபோது, நூற்றுக்கு அதிபதி ஒருவன் அவரி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ண்டவரே! என் வேலைக்காரன் வீட்டிலே திமிர்வாதமாய்க் கிடந்து கொடிய வேதனைப்படுகிறான் என்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 இயேசு: நான் வந்து அவனைச் சொஸ்தமாக்கு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ற்றுக்கு அதிபதி பிரதியுத்தரமாக: ஆண்டவரே! நீர் என் வீட்டுக்குள் பிரவேசிக்க நான் பாத்திரன்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வார்த்தை மாத்திரம் சொல்லும், அப்பொழுது என் வேலைக்காரன் சொஸ்தமா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அதிகாரத்துக்குக் கீழ்ப்பட்டிருந்தும், எனக்குக் கீழ்ப்படிகிற சேவகருமுண்டு; நான் ஒரு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ன்றால் போகிறான், மற்றொருவனை வாவென்றால் வருகிறான், என் வேலைக்காரனை இதைச் செய் என்றால் 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யேசு இதைக் கேட்டு ஆச்சரியப்பட்டு, தமக்குப் பின் செல்லுகிறவர்களை நோக்கி: இஸ்ரவேலருக்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இப்படிப்பட்ட விசுவாசத்தை காணவில்லை எ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கர் கிழக்கிலும் மேற்கிலுமிருந்து வந்து, பரலோகராஜ்யத்தில் ஆபிரகாம் ஈசாக்கு யா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டே பந்தி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ராஜ்யத்தின் புத்திரரோ புறம்பான இருளிலே தள்ளப்படுவார்கள்; அங்கே அழுகையும் பற்க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மென்று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இயேசு நூற்றுக்கு அதிபதியை நோக்கி: நீ போகலாம், நீ விசுவாசித்தபடியே உனக்கு ஆ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ந்த நாழிகையிலே அவன் வேலைக்காரன் சொஸ்த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யேசு பேதுருவின் வீட்டிலே வந்து, அவன் மாமி ஜுரமாய்க் கிடக்கிறதைக்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 அவள் கையைத் தொட்டவுடனே ஜுரம் அவளைவிட்டு நீங்கிற்று; அவள் எழுந்திருந்து அவர்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விடை செய்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ஸ்தமனமானபோது, பிசாசு பிடித்திருந்த அநேகரை அவரிடத்தில் கொண்டு வந்தார்கள்; அவர் அந்த ஆவி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து வார்த்தையினாலே துரத்தி, பிணியாளிகளெல்லாரையும் சொஸ்த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 தாமே நம்முடைய பெலவீனங்களை ஏற்றுக்கொண்டு, நம்முடைய நோய்களைச் சுமந்தார் என்று, ஏ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யினால் உரைக்கப்பட்டது நிறைவேறும்படி இ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திரளான ஜனங்கள் தம்மைச் சூழ்ந்திருக்கிறதைக் கண்டு, அக்கரைக்குப் போகக்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வேதபாரகன் ஒருவன் வந்து: போதகரே! நீர் எங்கே போனாலும் நான் உம்மைப் பின்பற்றி 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ற்கு இயேசு: நரிகளுக்குக் குழிகளும் ஆகாயத்துப்பறவைகளுக்குக் கூடுகளும் உண்டு; மனுஷகுமார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சாய்க்க இடமி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டைய சீஷர்களில் வேறொருவன் அவரை நோக்கி: ஆண்டவரே! முன்பு நான் போய், என் தகப்பனை அடக்க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உத்தரவு கொடு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இயேசு: மரித்தோர் தங்கள் மரித்தோரை அடக்கம் பண்ணட்டும், நீ என்னைப் பின்பற்றி 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 படவில் ஏறினபோது அவருடைய சீஷர்கள் அவருக்குப் பின்சென்று ஏ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படவு அலைகளினால் மூடப்படத்தக்கதாய்க் கடலில் பெருங்காற்று உண்டாயிற்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ரையா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அவருடைய சீஷர்கள் வந்து அவரை எழுப்பி: ஆண்டவரே! எங்களை இரட்சியும், மடிந்துபோ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ற்கு அவர்: அற்பவிசுவாசிகளே! ஏன் பயப்படுகிறீர்கள் என்று சொல்லி; எழுந்து, காற்றையும் கட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ட்டினார். உடனே மிகுந்த அமைதலு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 மனுஷர்கள் ஆச்சரியப்பட்டு: இவர் எப்படிப்பட்டவரோ, காற்றும் கடலும் இவருக்குக் கீழ்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 அக்கரையிலே கெர்கெசேனர் நாட்டில் வந்தபோது, பிசாசு பிடித்திருந்த இ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க்கல்லறைகளிலிருந்து புறப்பட்டு, அவருக்கு எதிராக வந்தார்கள்; அவர்கள்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யிருந்தபடியால், அந்த வழியில் யாரும் நடக்கக்கூடா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ர்கள் அவரை நோக்கி: இயேசுவே, தேவனுடைய குமாரனே, எங்களுக்கும் உமக்கும் என்ன? காலம் வரு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வேதனைப்படுத்த இங்கே வந்தீரோ என்று 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களுக்குக் கொஞ்சதூரத்திலே அநேகம் பன்றிகள் கூட்டமாக மேய்ந்து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பிசாசுகள்: நீர் எங்களைத் துரத்துவீரானால், நாங்கள் அந்தப் பன்றிக்கூட்டத்தில் போ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ரவு கொடும் என்று அவரை 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தற்கு அவர்: போங்கள் என்றார். அவைகள் புறப்பட்டு, பன்றிக்கூட்டத்தில் போயின. அப்பொழுது பன்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மெல்லாம் உயர்ந்த மேட்டிலிருந்து கடலிலே பாய்ந்து, ஜலத்தில் மாண்டு 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களை மேய்த்தவர்கள் ஓடி, பட்டணத்தில் சென்று, இந்தச் சங்கதிகள் எல்லாவற்றையும், பிசா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ருந்தவர்களுக்குச் சம்பவித்தவைகளையும்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ழுது, அந்தப் பட்டணத்தார் யாவரும் இயேசுவுக்கு எதிர்கொண்டுவந்து, அவரைக் கண்டு,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களைவிட்டுப் போகும்படி வேண்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8]]></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2026-10-21T01:56:53Z</dcterms:created>
  <dcterms:modified xsi:type="dcterms:W3CDTF">2026-10-21T01:56:53Z</dcterms:modified>
  <dc:title>மத்தேயு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