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யோசேப்பு தன் தகப்பனுடைய முகத்தின்மேல் விழுந்து, அழுது, அவனை முத்தஞ்செய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்பு, தன் தகப்பனுக்குச் சுகந்தவர்க்கமிடும்படி யோசேப்பு தன் ஊழியக்காரராகிய வைத்தியருக்குக் கட்டளையிட்டான்; அப்படியே வைத்தியர் இஸ்ரவேலுக்குச் சுகந்தவர்க்கமிட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்பு, தன் தகப்பனுக்குச் சுகந்தவர்க்கமிடும்படி யோசேப்பு தன் ஊழியக்காரராகிய வைத்தியருக்குக் கட்டளையிட்டான்; அப்படியே வைத்தியர் இஸ்ரவேலுக்குச் சுகந்தவர்க்கமி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ுகந்தவர்க்கமிட நாற்பதுநாள் செல்லும்; அப்படியே அந்த நாட்கள் நிறைவேறின. எகிப்தியர் அவனுக்காக எழுபதுநாள் துக்கங்கொண்டாட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ுகந்தவர்க்கமிட நாற்பதுநாள் செல்லும்; அப்படியே அந்த நாட்கள் நிறைவேறின. எகிப்தியர் அவனுக்காக எழுபதுநாள் துக்கங்கொண்டாட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க்கங்கொண்டாடும் நாட்கள் முடிந்தபின், யோசேப்பு பார்வோனின் குடும்பத்தாரை நோக்கி: உங்கள் கண்களில் எனக்குத் தயவு கிடைத்ததானால், நீங்கள் பார்வோனின் காது கேட்க அவருக்கு அறிவிக்க வேண்டியது என்னவென்றா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க்கங்கொண்டாடும் நாட்கள் முடிந்தபின், யோசேப்பு பார்வோனின் குடும்பத்தாரை நோக்கி: உங்கள் கண்களில் எனக்குத் தயவு கிடைத்ததானால், நீங்கள் பார்வோனின் காது கேட்க அவருக்கு அறிவிக்க வேண்டியது என்னவென்ற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தகப்பனார் என்னை நோக்கி: இதோ, நான் மரணமடையப் போகிறேன்; கானான் தேசத்திலே நான் எனக்காக வெட்டிவைத்திருக்கிற கல்லறையிலே என்னை அடக்கம்பண்ணுவாயாக என்று என்னிடத்தில் சொல்லி, ஆணையிடுவித்துக்கொண்டார்; நான் அங்கே போய், என் தகப்பனை அடக்கம்பண்ணி வருவதற்கு உத்தரவுகொடுக்க வேண்டிக்கொள்ளுகிறேன் என்று சொல்லுங்கள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தகப்பனார் என்னை நோக்கி: இதோ, நான் மரணமடையப் போகிறேன்; கானான் தேசத்திலே நான் எனக்காக வெட்டிவைத்திருக்கிற கல்லறையிலே என்னை அடக்கம்பண்ணுவாயாக என்று என்னிடத்தில் சொல்லி, ஆணையிடுவித்துக்கொண்டார்; நான் அங்கே போய், என் தகப்பனை அடக்கம்பண்ணி வருவதற்கு உத்தரவுகொடுக்க வேண்டிக்கொள்ளுகிறேன் என்று சொல்லுங்கள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தகப்பனார் என்னை நோக்கி: இதோ, நான் மரணமடையப் போகிறேன்; கானான் தேசத்திலே நான் எனக்காக வெட்டிவைத்திருக்கிற கல்லறையிலே என்னை அடக்கம்பண்ணுவாயாக என்று என்னிடத்தில் சொல்லி, ஆணையிடுவித்துக்கொண்டார்; நான் அங்கே போய், என் தகப்பனை அடக்கம்பண்ணி வருவதற்கு உத்தரவுகொடுக்க வேண்டிக்கொள்ளுகிறேன் என்று சொல்லுங்கள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ப் பார்வோன்: உன் தகப்பன் உன்னிடத்தில் ஆணையிடுவித்தபடியே, நீ போய், அவரை அடக்கம்பண்ணிவா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யோசேப்பு தன் தகப்பனை அடக்கம்பண்ணப் போனான். பார்வோனுடைய அரமனையிலிருந்த பெரியவர்களாகிய அவனுடைய சகல உத்தியோகஸ்தரும் எகிப்து தேசத்திலுள்ள சகல பெரியோர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யோசேப்பு தன் தகப்பனை அடக்கம்பண்ணப் போனான். பார்வோனுடைய அரமனையிலிருந்த பெரியவர்களாகிய அவனுடைய சகல உத்தியோகஸ்தரும் எகிப்து தேசத்திலுள்ள சகல பெரியோர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ேப்பின் வீட்டார் யாவரும், அவன் சகோதரரும், அவன் தகப்பன் வீட்டாரும் அவனோடேகூடப் போனார்கள். தங்கள் குழந்தைகளையும், தங்கள் ஆடுமாடுகளையும்மாத்திரம் கோசேன் நாட்டில் விட்டுப் போ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ேப்பின் வீட்டார் யாவரும், அவன் சகோதரரும், அவன் தகப்பன் வீட்டாரும் அவனோடேகூடப் போனார்கள். தங்கள் குழந்தைகளையும், தங்கள் ஆடுமாடுகளையும்மாத்திரம் கோசேன் நாட்டில் விட்டுப் போ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தங்களும் குதிரைவீரர்களும் அவனோடே போனதினால், பரிவாரக்கூட்டம் மிகவும் அதிகமா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யோர்தானுக்கு அக்கரையில் இருக்கிற ஆத்தாத்தின் போர்க்களத்தில் வந்தபோது, அவ்விடத்தில் பெரும் புலம்பலாகப் புலம்பினார்கள். அங்கே தன் தகப்பனுக்காக ஏழுநாள் துக்கங்கொண்டாட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யோர்தானுக்கு அக்கரையில் இருக்கிற ஆத்தாத்தின் போர்க்களத்தில் வந்தபோது, அவ்விடத்தில் பெரும் புலம்பலாகப் புலம்பினார்கள். அங்கே தன் தகப்பனுக்காக ஏழுநாள் துக்கங்கொண்டாட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்தாத்தின் களத்திலே துக்கங்கொண்டாடுகிறதை அத்தேசத்தின் குடிகளாகிய கானானியர் கண்டு: இது எகிப்தியருக்குப் பெரிய துக்கங்கொண்டாடல் என்றார்கள். அதினால் யோர்தானுக்கு அப்பாலிருக்கிற அந்த ஸ்தலத்திற்கு ஆபேல்மிஸ்ராயீம் என்னும் பேர் உண்டா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்தாத்தின் களத்திலே துக்கங்கொண்டாடுகிறதை அத்தேசத்தின் குடிகளாகிய கானானியர் கண்டு: இது எகிப்தியருக்குப் பெரிய துக்கங்கொண்டாடல் என்றார்கள். அதினால் யோர்தானுக்கு அப்பாலிருக்கிற அந்த ஸ்தலத்திற்கு ஆபேல்மிஸ்ராயீம் என்னும் பேர் உண்டா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த்தாத்தின் களத்திலே துக்கங்கொண்டாடுகிறதை அத்தேசத்தின் குடிகளாகிய கானானியர் கண்டு: இது எகிப்தியருக்குப் பெரிய துக்கங்கொண்டாடல் என்றார்கள். அதினால் யோர்தானுக்கு அப்பாலிருக்கிற அந்த ஸ்தலத்திற்கு ஆபேல்மிஸ்ராயீம் என்னும் பேர் உண்டாயிற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ாக்கோபின் குமாரர், தங்களுக்குக் கட்டளையிட்டிருந்தபடியே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ைக் கானான் தேசத்துக்குக் கொண்டுபோய், ஆபிரகாம் மம்ரேக்கு எதிரே இருக்கிற மக்பேலா என்னும் நிலத்திலே தனக்குச் சொந்தக் கல்லறை பூமியாக ஏத்தியனாகிய எப்பெரோனிடத்தில் வாங்கின நிலத்திலுள்ள குகையிலே அவனை அடக்கம்பண்ண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ைக் கானான் தேசத்துக்குக் கொண்டுபோய், ஆபிரகாம் மம்ரேக்கு எதிரே இருக்கிற மக்பேலா என்னும் நிலத்திலே தனக்குச் சொந்தக் கல்லறை பூமியாக ஏத்தியனாகிய எப்பெரோனிடத்தில் வாங்கின நிலத்திலுள்ள குகையிலே அவனை அடக்கம்பண்ண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சேப்பு தன் தகப்பனை அடக்கம்பண்ணினபின்பு, அவனும் அவன் சகோதரரும், அவனுடைய தகப்பனை அடக்கம்பண்ணுவதற்கு அவனோடேகூடப் போனவர்கள் யாவரும் எகிப்துக்குத் திரும்ப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சேப்பு தன் தகப்பனை அடக்கம்பண்ணினபின்பு, அவனும் அவன் சகோதரரும், அவனுடைய தகப்பனை அடக்கம்பண்ணுவதற்கு அவனோடேகூடப் போனவர்கள் யாவரும் எகிப்துக்குத் திரும்ப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தகப்பன் மரணமடைந்ததை யோசேப்பின் சகோதரர் கண்டு: ஒருவேளை யோசேப்பு நம்மைப் பகைத்து, நாம் அவனுக்குச் செய்த எல்லாப் பொல்லாங்குக்காகவும் நமக்குச் சரிக்குச் சரிகட்டுவான் என்று சொல்லி, யோசேப்பினிடத்தில் ஆள் அனுப்ப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தகப்பன் மரணமடைந்ததை யோசேப்பின் சகோதரர் கண்டு: ஒருவேளை யோசேப்பு நம்மைப் பகைத்து, நாம் அவனுக்குச் செய்த எல்லாப் பொல்லாங்குக்காகவும் நமக்குச் சரிக்குச் சரிகட்டுவான் என்று சொல்லி, யோசேப்பினிடத்தில் ஆள் அனுப்ப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்முடைய சகோதரர் உமக்குப் பொல்லாங்கு செய்திருந்தாலும், அவர்கள் செய்த துரோகத்தையும் பாதகத்தையும் நீர் தயவுசெய்து மன்னிக்கவேண்டும் என்று உம்முடைய தகப்பனார் மரணமடையுமுன்னே, உமக்குச் சொல்லும்படி கட்டளையிட்ட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, உம்முடைய தகப்பனாருடைய தேவனுக்கு ஊழியக்காரராகிய நாங்கள் செய்த துரோகத்தை மன்னிக்கவேண்டும் என்று அவனுக்குச் சொல்லச் சொன்னார்கள். அவர்கள் அதை யோசேப்புக்குச் சொன்னபோது, அவன் அழு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, உம்முடைய தகப்பனாருடைய தேவனுக்கு ஊழியக்காரராகிய நாங்கள் செய்த துரோகத்தை மன்னிக்கவேண்டும் என்று அவனுக்குச் சொல்லச் சொன்னார்கள். அவர்கள் அதை யோசேப்புக்குச் சொன்னபோது, அவன் அழு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, அவனுடைய சகோதரரும் போய், அவனுக்கு முன்பாகத் தாழ விழுந்து: இதோ, நாங்கள் உமக்கு அடிமைகள் எ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சேப்பு அவர்களை நோக்கி: பயப்படாதிருங்கள்; நான் தேவனா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எனக்குத் தீமைசெய்ய நினைத்தீர்கள்; தேவனோ, இப்பொழுது நடந்துவருகிறபடியே, வெகு ஜனங்களை உயிரோடே காக்கும்படிக்கு, அதை நன்மையாக முடியப்பண்ணினார்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எனக்குத் தீமைசெய்ய நினைத்தீர்கள்; தேவனோ, இப்பொழுது நடந்துவருகிறபடியே, வெகு ஜனங்களை உயிரோடே காக்கும்படிக்கு, அதை நன்மையாக முடியப்பண்ணினார்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, பயப்படாதிருங்கள்; நான் உங்களையும் உங்கள் குழந்தைகளையும் பராமரிப்பேன் என்று, அவர்களுக்கு ஆறுதல் சொல்லி, அவர்களோடே பட்சமாய்ப் பேச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, பயப்படாதிருங்கள்; நான் உங்களையும் உங்கள் குழந்தைகளையும் பராமரிப்பேன் என்று, அவர்களுக்கு ஆறுதல் சொல்லி, அவர்களோடே பட்சமாய்ப் பேச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ோசேப்பும் அவன் தகப்பன் குடும்பத்தாரும் எகிப்திலே குடியிருந்தார்கள். யோசேப்பு நூற்றுப்பத்து வருஷம் உயிரோடிரு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ோசேப்பு எப்பிராயீமுக்குப் பிறந்த மூன்றாம் தலைமுறைப் பிள்ளைகளையும் கண்டான்; மனாசேயின் குமாரனாகிய மாகீரின் பிள்ளைகளும் யோசேப்பின் மடியில் வளர்க்கப்பட்ட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ோசேப்பு எப்பிராயீமுக்குப் பிறந்த மூன்றாம் தலைமுறைப் பிள்ளைகளையும் கண்டான்; மனாசேயின் குமாரனாகிய மாகீரின் பிள்ளைகளும் யோசேப்பின் மடியில் வளர்க்கப்பட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ோசேப்பு தன் சகோதரரை நோக்கி: நான் மரணமடையப் போகிறேன்; ஆனாலும் தேவன் உங்களை நிச்சயமாய்ச் சந்தித்து, நீங்கள் இந்தத் தேசத்தை விட்டு, தாம் ஆபிரகாமுக்கும் ஈசாக்குக்கும் யாக்கோபுக்கும் ஆணையிட்டுக் கொடுத்திருக்கிற தேசத்துக்குப் போகப் பண்ணுவார் என்று சொன்னதுமன்றி;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ோசேப்பு தன் சகோதரரை நோக்கி: நான் மரணமடையப் போகிறேன்; ஆனாலும் தேவன் உங்களை நிச்சயமாய்ச் சந்தித்து, நீங்கள் இந்தத் தேசத்தை விட்டு, தாம் ஆபிரகாமுக்கும் ஈசாக்குக்கும் யாக்கோபுக்கும் ஆணையிட்டுக் கொடுத்திருக்கிற தேசத்துக்குப் போகப் பண்ணுவார் என்று சொன்னதுமன்றி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ோசேப்பு தன் சகோதரரை நோக்கி: நான் மரணமடையப் போகிறேன்; ஆனாலும் தேவன் உங்களை நிச்சயமாய்ச் சந்தித்து, நீங்கள் இந்தத் தேசத்தை விட்டு, தாம் ஆபிரகாமுக்கும் ஈசாக்குக்கும் யாக்கோபுக்கும் ஆணையிட்டுக் கொடுத்திருக்கிற தேசத்துக்குப் போகப் பண்ணுவார் என்று சொன்னதுமன்றி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் உங்களைச் சந்திக்கும்போது, என் எலும்புகளை இவ்விடத்திலிருந்து கொண்டுபோவீர்களாக என்றும் சொல்லி; யோசேப்பு இஸ்ரவேல் புத்திரரிடத்தில் ஆணையிடுவித்துக்கொண்ட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் உங்களைச் சந்திக்கும்போது, என் எலும்புகளை இவ்விடத்திலிருந்து கொண்டுபோவீர்களாக என்றும் சொல்லி; யோசேப்பு இஸ்ரவேல் புத்திரரிடத்தில் ஆணையிடுவித்துக்கொண்ட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சேப்பு நூற்றுப்பத்து வயதுள்ளவனாய் மரித்தான். அவனுக்குச் சுகந்தவர்க்கமிட்டு, எகிப்து தேசத்தில் அவனை ஒரு பெட்டியிலே வைத்துவைத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சேப்பு நூற்றுப்பத்து வயதுள்ளவனாய் மரித்தான். அவனுக்குச் சுகந்தவர்க்கமிட்டு, எகிப்து தேசத்தில் அவனை ஒரு பெட்டியிலே வைத்துவைத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ోసేపు తన తండ్రి ముఖముమీద పడి అతని గూర్చి యేడ్చి అతని ముద్దుపెట్ట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తరువాత యోసేపు సుగంధ ద్రవ్యములతో తన తండ్రి శవమును సిద్ధపరచవలెనని తన దాసులైన వైద్యులకు ఆజ్ఞాపిం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నుక ఆ వైద్యులు ఇశ్రాయేలును సుగంధ ద్రవ్యములతో సిద్ధపర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సుగంధ ద్రవ్యములతో సిద్ధపరచబడువారి కొరకు దినములు సంపూర్ణమగునట్లు అతనికొరకు నలుబది దిన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పూర్ణమాయెను. అతనిగూర్చి ఐగుప్తీయులు డెబ్బది దినములు అంగలార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తనిగూర్చిన అంగ లార్పు దినములు గడచిన తరువాత యోసేపు ఫరో యింటి వారితో మాటలాడిమీ కటాక్షము నా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న్నయెడల మీరు అనుగ్రహించి నా మనవి ఫరో చెవిని వేసిఒ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ా తండ్రి నాచేత ప్రమాణము చేయించిఇదిగో నేను చనిపోవుచున్నాను, కనానులో నా నిమిత్తము సమాధ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వ్వించితిని గదా, అందులోనే నన్ను పాతిపెట్ట వలెనని చెప్పెను. కాబట్టి సెలవైతే నేనక్కడికి వెళ్లి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ండ్రిని పాతిపెట్టి మరల వచ్చెదనని చెప్పుడ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ందుకు ఫరో అతడు నీచేత చేయించిన ప్రమాణము చొప్పున వెళ్లి నీ తండ్రిని పాతిపెట్టుమని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ాబట్టి యోసేపు తన తండ్రిని పాతిపెట్టుటకు పోయెను; అతనితో ఫరో యింటి పెద్దలైన అతని సేవకులంద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ఐగుప్తు దేశపు పెద్దలంద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ోసేపు యింటివారంద రును అతని సహోదరులును అతని తండ్రి ఇంటివారును వెళ్లిరి. వారు తమ పిల్లలను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ొఱ్ఱల మందలను తమ పశువులను మాత్రము గోషెను దేశములో విడిచిప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రియు రథములును రౌతులును అతనితో వెళ్లినందున ఆ సమూహము బహు విస్తార 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ెర్దానునకు అవతలనున్న ఆఠదు కళ్లమునొద్దకు చేరి అక్కడ బహు ఘోరముగా అంగలార్చిరి. అతడ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ండ్రినిగూర్చి యేడు దినములు దుఃఖము సలి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 దేశమందు నివసించిన కనానీయులు ఆఠదు కళ్లము నొద్ద ఆ దుఃఖము సలుపుట చూచిఐగుప్తీయులకు ఇది మిక్కట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ఃఖమని చెప్పుకొనిరి గనుక దానికి ఆబేల్‌ మిస్రాయిము అను పేరు పెట్టబడెను, అది యొర్దానునకు అవత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తని కుమారులు తన విషయమై అతడు వారి కాజ్ఞాపించి నట్ల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తని కుమారులు కనాను దేశమునకు అతని శవమును తీసి కొనిపోయి మక్పేలా పొలమందున్న గుహలో పాతి ప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ని ఆ పొలమును అబ్రాహాము తనకు శ్మశా నముకొరకు స్వాస్థ్యముగానుండు 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యోసేపు తన తండ్రిని పాతిపెట్టిన తరువాత అతడును అతని సహోదరులును అతని తండ్రిని పాతిపెట్ట వెళ్ల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ందరును తిరిగి ఐగుప్తునక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యోసేపు సహోదరులు తమ తండ్రి మృతిపొందుట చూచి ఒకవేళ యోసేపు మనయందు పగపట్టి మన మత నికి చేసిన కీడంత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ొప్పున మనకు నిశ్చయముగా కీడు జరిగించునన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ోసేపునకు ఈలాగు వర్తమాన మంప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ీ తండ్రి తాను చావక మునుపు ఆజ్ఞాపించిన దేమనగామీరు యోసేపుతో నీ సహోదరులు నీకు కీడు చేసిరి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యచేసి వారి అపరాధమును వారి పాపమును క్షమించుమని అతన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రియు అతని సహోదరులు పోయి అతని యెదుట సాగిలపడిఇదిగో మేము నీకు దాసులమ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యోసేపుభయపడకుడి, నేను దేవుని స్థానమం దున్నా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ీరు నాకు కీడుచేయ నుద్దేశించితిరి గాని నేటిదినమున జరుగుచున్నట్లు, అనగా బహు ప్రజ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్రదికించునట్లుగా అది మేలుకే దేవుడు ఉద్దేశ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కాబట్టి భయపడకుడి, నేను మిమ్మును మీ పిల్లలను పోషించెదనని చెప్పి వారిని ఆదరించి వారితో ప్రీత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లా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యోసేపు అతని తండ్రి కుటుంబపువారును ఐగుప్తులో నివసించిరి, యోసేపు నూటపది సంవత్సరములు బ్రదిక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యోసేపు ఎఫ్రాయిముయొక్క మూడవతరము పిల్లలను చూచెను; మరియు మనష్షే కుమారుడైన మాకీరు నకు కుమార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ట్టి యోసేపు ఒడిలో ఉంచబ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యోసేపు తన సహోదరులను చూచినేను చనిపోవు చున్నాను; దేవుడు నిశ్చయముగా మిమ్మును చూడవచ్చి, య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లోనుండి తాను అబ్రాహాము ఇస్సాకు యాకోబులతో ప్రమాణము చేసియిచ్చిన దేశమునకు మిమ్మును తీ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వునని చెప్ప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రియు యోసేపు దేవుడు నిశ్చయముగా మిమ్మును చూడవచ్చును; అప్పుడు మీరు నా యెముకలను ఇక్కడనుండి తీ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వలెనని చెప్పి ఇశ్రాయేలు కుమారులచేత ప్రమాణము చేయించు 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యోసేపు నూటపది సంవత్సరములవాడై మృతి పొందెను. వారు సుగంధ ద్రవ్యములతో అతని శవమును సిద్ధపరచి ఐగుప్త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ందు ఒక పెట్టెలో ఉ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5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2026-10-21T04:45:56Z</dcterms:created>
  <dcterms:modified xsi:type="dcterms:W3CDTF">2026-10-21T04:45:56Z</dcterms:modified>
  <dc:title>ఆదికాండము : 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