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மகிமையுள்ள நம்முடைய கர்த்தராகிய இயேசுகிறிஸ்துவின்மேலுள்ள விசுவாசத்தைப் பட்சபாதத்தோடே பற்றிக்கொள்ளாதி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மகிமையுள்ள நம்முடைய கர்த்தராகிய இயேசுகிறிஸ்துவின்மேலுள்ள விசுவாசத்தைப் பட்சபாதத்தோடே பற்றிக்கொள்ளாதி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பொன்மோதிரமும் மினுக்குள்ள வஸ்திரமும் தரித்திருக்கிற ஒருமனுஷனும், கந்தையான வஸ்திரம் தரித்திருக்கிற ஒரு தரித்திரனும் உங்கள் ஆலயத்தில் வரும்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பொன்மோதிரமும் மினுக்குள்ள வஸ்திரமும் தரித்திருக்கிற ஒருமனுஷனும், கந்தையான வஸ்திரம் தரித்திருக்கிற ஒரு தரித்திரனும் உங்கள் ஆலயத்தில் வர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னுக்குள்ள வஸ்திரந்தரித்தவனைக் கண்ணோக்கி: நீர் இந்த நல்ல இடத்தில் உட்காரும் என்றும்; தரித்திரனைப் பார்த்து: நீ அங்கே நில்லு, அல்லது இங்கே என் பாதபடியண்டையிலே உட்காரு என்றும் நீங்கள் சொன்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னுக்குள்ள வஸ்திரந்தரித்தவனைக் கண்ணோக்கி: நீர் இந்த நல்ல இடத்தில் உட்காரும் என்றும்; தரித்திரனைப் பார்த்து: நீ அங்கே நில்லு, அல்லது இங்கே என் பாதபடியண்டையிலே உட்காரு என்றும் நீங்கள் சொன்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ள்ளே பேதகம்பண்ணி, தகாத சிந்தனைகளோடே நிதானிக்கிறவர்களாயிருப்பீர்கள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ள்ளே பேதகம்பண்ணி, தகாத சிந்தனைகளோடே நிதானிக்கிறவர்களாயிருப்பீர்கள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ிரியமான சகோதரரே, கேளுங்கள்; தேவன் இவ்வுலகத்தின் தரித்திரரை விசுவாசத்தில் ஐசுவரியவான்களாகவும், தம்மிடத்தில் அன்புகூருகிறவர்களுக்குத் தாம் வாக்குத்தத்தம்பண்ணின ராஜ்யத்தைச் சுதந்தரிக்கிறவர்களாகவும் தெரிந்துகொள்ளவில்லைய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ிரியமான சகோதரரே, கேளுங்கள்; தேவன் இவ்வுலகத்தின் தரித்திரரை விசுவாசத்தில் ஐசுவரியவான்களாகவும், தம்மிடத்தில் அன்புகூருகிறவர்களுக்குத் தாம் வாக்குத்தத்தம்பண்ணின ராஜ்யத்தைச் சுதந்தரிக்கிறவர்களாகவும் தெரிந்துகொள்ளவில்லைய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ிரியமான சகோதரரே, கேளுங்கள்; தேவன் இவ்வுலகத்தின் தரித்திரரை விசுவாசத்தில் ஐசுவரியவான்களாகவும், தம்மிடத்தில் அன்புகூருகிறவர்களுக்குத் தாம் வாக்குத்தத்தம்பண்ணின ராஜ்யத்தைச் சுதந்தரிக்கிறவர்களாகவும் தெரிந்துகொள்ளவில்லைய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தரித்திரரைக் கனவீனம்பண்ணுகிறீர்கள். ஐசுவரியவான்களல்லவோ உங்களை ஒடுக்குகிறார்கள்? அவர்களல்லவோ உங்களை நியாயாசனங்களுக்கு முன்பாக இழுக்கிறா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தரித்திரரைக் கனவீனம்பண்ணுகிறீர்கள். ஐசுவரியவான்களல்லவோ உங்களை ஒடுக்குகிறார்கள்? அவர்களல்லவோ உங்களை நியாயாசனங்களுக்கு முன்பாக இழுக்கிறார்கள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த் தரிக்கப்பட்ட நல்ல நாமத்தை அவர்களல்லவோ தூஷிக்கிறா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த் தரிக்கப்பட்ட நல்ல நாமத்தை அவர்களல்லவோ தூஷிக்கிறா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ிடத்தில் நீ அன்புகூருகிறதுபோலப் பிறனிடத்திலும் அன்புகூருவாயாக என்று வேதவாக்கியம் சொல்லுகிற ராஜரீக பிரமாணத்தை நீங்கள் நிறைவேற்றினால் நன்மைசெய்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ிடத்தில் நீ அன்புகூருகிறதுபோலப் பிறனிடத்திலும் அன்புகூருவாயாக என்று வேதவாக்கியம் சொல்லுகிற ராஜரீக பிரமாணத்தை நீங்கள் நிறைவேற்றினால் நன்மைசெய்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ட்சபாதமுள்ளவர்களாயிருப்பீர்களானால், பாவஞ்செய்து, மீறினவர்களென்று நியாயப்பிரமாணத்தால் தீர்க்கப்படு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ட்சபாதமுள்ளவர்களாயிருப்பீர்களானால், பாவஞ்செய்து, மீறினவர்களென்று நியாயப்பிரமாணத்தால் தீர்க்கப்படு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ஒருவன் நியாயப்பிரமாணம் முழுவதையும் கைக்கொண்டிருந்தும், ஒன்றிலே தவறினால் எல்லாவற்றிலும் குற்றவாளியாய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ஒருவன் நியாயப்பிரமாணம் முழுவதையும் கைக்கொண்டிருந்தும், ஒன்றிலே தவறினால் எல்லாவற்றிலும் குற்றவாளியாயி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விபசாரஞ்செய்யாதிருப்பாயாக என்று சொன்னவர் கொலைசெய்யாதிருப்பாயாக என்றும் சொன்னார்; ஆதலால், நீ விபசாரஞ்செய்யாமலிருந்தும் கொலைசெய்தாயானால் நியாயப்பிரமாணத்தை மீறினவனா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விபசாரஞ்செய்யாதிருப்பாயாக என்று சொன்னவர் கொலைசெய்யாதிருப்பாயாக என்றும் சொன்னார்; ஆதலால், நீ விபசாரஞ்செய்யாமலிருந்தும் கொலைசெய்தாயானால் நியாயப்பிரமாணத்தை மீறினவனா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யாதீனப்பிரமாணத்தினால் நியாயத்தீர்ப்படையப்போகிறவர்களாய் அதற்கேற்றபடி பேசி, அதற்கேற்றபடி செய்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யாதீனப்பிரமாணத்தினால் நியாயத்தீர்ப்படையப்போகிறவர்களாய் அதற்கேற்றபடி பேசி, அதற்கேற்றபடி செய்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இரக்கஞ்செய்யாதவனுக்கு இரக்கமில்லாத நியாயத்தீர்ப்புக் கிடைக்கும்; நியாயத்தீர்ப்புக்கு முன்பாக இரக்கம் மேன்மைபாராட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இரக்கஞ்செய்யாதவனுக்கு இரக்கமில்லாத நியாயத்தீர்ப்புக் கிடைக்கும்; நியாயத்தீர்ப்புக்கு முன்பாக இரக்கம் மேன்மைபாராட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ஒருவன் தனக்கு விசுவாசமுண்டென்று சொல்லியும், கிரியைகளில்லாதவனானால் அவனுக்குப் பிரயோஜனமென்ன? அந்த விசுவாசம் அவனை இரட்சிக்கும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ஒருவன் தனக்கு விசுவாசமுண்டென்று சொல்லியும், கிரியைகளில்லாதவனானால் அவனுக்குப் பிரயோஜனமென்ன? அந்த விசுவாசம் அவனை இரட்சிக்கும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 சகோதரனாவது சகோதரியாவது வஸ்திரமில்லாமலும் அநுதின ஆகாரமில்லாமலும் இருக்கும்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ில் ஒருவன் அவர்களை நோக்கி: நீங்கள் சமாதானத்தோடே போங்கள், குளிர்காய்ந்து பசியாறுங்களென்று சொல்லியும், சரீரத்திற்கு வேண்டியவைகளை அவர்களுக்குக் கொடாவிட்டால் பிரயோஜனமெ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ில் ஒருவன் அவர்களை நோக்கி: நீங்கள் சமாதானத்தோடே போங்கள், குளிர்காய்ந்து பசியாறுங்களென்று சொல்லியும், சரீரத்திற்கு வேண்டியவைகளை அவர்களுக்குக் கொடாவிட்டால் பிரயோஜனமென்ன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விசுவாசமும் கிரியைகளில்லாதிருந்தால் தன்னிலேதானே செத்தத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விசுவாசமும் கிரியைகளில்லாதிருந்தால் தன்னிலேதானே செத்தத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: உனக்கு விசுவாசமுண்டு, எனக்குக் கிரியைகளுண்டு; கிரியைகளில்லாமல் உன் விசுவாசத்தை எனக்குக்காண்பி, நான் என் விசுவாசத்தை என் கிரியைகளினாலே உனக்குக் காண்பிப்பேன் என்பான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: உனக்கு விசுவாசமுண்டு, எனக்குக் கிரியைகளுண்டு; கிரியைகளில்லாமல் உன் விசுவாசத்தை எனக்குக்காண்பி, நான் என் விசுவாசத்தை என் கிரியைகளினாலே உனக்குக் காண்பிப்பேன் என்ப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ஒருவர் உண்டென்று விசுவாசிக்கிறாய், அப்படிச் செய்கிறது நல்லதுதான்; பிசாசுகளும் விசுவாசித்து, நடுங்குகின்ற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ீணான மனுஷனே, கிரியைகளில்லாத விசுவாசம் செத்ததென்று நீ அறியவேண்டும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பிதாவாகிய ஆபிரகாம் தன் குமாரன் ஈசாக்கைப் பலிபீடத்தின்மேல் செலுத்தினபோது, கிரியைகளினாலே அல்லவோ நீதிமானாக்கப்பட்டா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பிதாவாகிய ஆபிரகாம் தன் குமாரன் ஈசாக்கைப் பலிபீடத்தின்மேல் செலுத்தினபோது, கிரியைகளினாலே அல்லவோ நீதிமானாக்கப்பட்டா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ம் அவனுடைய கிரியைகளோடேகூட முயற்சிசெய்து, கிரியைகளினாலே விசுவாசம் பூரணப்பட்டதென்று காண்கிறா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ம் அவனுடைய கிரியைகளோடேகூட முயற்சிசெய்து, கிரியைகளினாலே விசுவாசம் பூரணப்பட்டதென்று காண்கிறாய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ஆபிரகாம் தேவனை விசுவாசித்தான், அது அவனுக்கு நீதியாக எண்ணப்பட்டது என்கிற வேதவாக்கியம் நிறைவேறிற்று; அவன் தேவனுடைய சிநேகிதனென்னப்ப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ஆபிரகாம் தேவனை விசுவாசித்தான், அது அவனுக்கு நீதியாக எண்ணப்பட்டது என்கிற வேதவாக்கியம் நிறைவேறிற்று; அவன் தேவனுடைய சிநேகிதனென்னப்ப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ஆபிரகாம் தேவனை விசுவாசித்தான், அது அவனுக்கு நீதியாக எண்ணப்பட்டது என்கிற வேதவாக்கியம் நிறைவேறிற்று; அவன் தேவனுடைய சிநேகிதனென்னப்ப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மனுஷன் விசுவாசத்திலேமாத்திரமல்ல, கிரியைகளினாலேயும் நீதிமானாக்கப்படுகிறானென்று நீங்கள் காண்கிற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மனுஷன் விசுவாசத்திலேமாத்திரமல்ல, கிரியைகளினாலேயும் நீதிமானாக்கப்படுகிறானென்று நீங்கள் காண்கிறீ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ராகாப் என்னும் வேசியும் தூதர்களை ஏற்றுக்கொண்டு வேறுவழியாய் அனுப்பிவிட்டபோது, கிரியைகளிலே அல்லவோ நீதியுள்ளவளாக்கப்பட்டாள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ராகாப் என்னும் வேசியும் தூதர்களை ஏற்றுக்கொண்டு வேறுவழியாய் அனுப்பிவிட்டபோது, கிரியைகளிலே அல்லவோ நீதியுள்ளவளாக்கப்பட்டாள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ராகாப் என்னும் வேசியும் தூதர்களை ஏற்றுக்கொண்டு வேறுவழியாய் அனுப்பிவிட்டபோது, கிரியைகளிலே அல்லவோ நீதியுள்ளவளாக்கப்பட்டாள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, ஆவியில்லாத சரீரம் செத்ததாயிருக்கிறதுபோல, கிரியைகளில்லாத விசுவாசமும் செத்தத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ভাই ও বোনেরা, তোমরা আমাদের মহিমাময় প্রভু যীশু খ্রীষ্টেতে বিশ্বাসী, সুতরাং তোমরা পক্ষপাতি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নে কর কোন ব্যক্তি হাতে সোনার আংটি ও পরনে দামী পোশাক পরে তোমাদের সভায় এল৷ সেই সময় একজন গরী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ও ময়লা পোশাক পরে সেখানে এ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তোমরা সেই দামী পোশাক পরা মানুষটির দিকে বিশেষ নজর দিয়ে বল, ‘এই ভাল চেয়ারে বসুন;’ কিন্তু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বীর লোকটিকে বল, ‘তুমি ওখানে দাঁড়াও!’ কিংবা ‘তুমি আমার এই পায়ের কাছে মাটিতে বস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হলে তোমরা কি করছ? এক ব্যক্তি থেকে আরেকজনকে কি বেশী সম্মানের পাত্র বলে বিচার করছ না? তোম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মাপকাঠিতে লোকের বিচার করছ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প্রিয় ভাই ও বোনেরা শোন, সংসারে যাঁরা গরীব, ঈশ্বর কি তাদের বিশ্বাসে ধনী হবার জন্য মনোন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 নি? যাঁরা ঈশ্বরকে ভালবাসে তাদের য়ে রাজ্য দেবেন বলে তিনি প্রতিশ্রুতি দিয়েছেন সেই রাজ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ী হবার জন্য এই গরীব লোকদের কি তিনি বেছে নেন 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তোমরা সেই গরীব লোকটিকে কোন সম্মান দিলে না৷ ধনীরাই কি তোমাদের দাবিয়ে রাখে না? তারাই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আদালতে টেনে নিয়ে যায়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ে উত্তম নাম (যীশু) তোমাদের ওপর কীর্ত্তিত হয়েছে, তোমরা য়াঁর আপনজন, ধনীরাই কি সেই সম্মান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র নিন্দা কর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মস্ত বিধি-ব্যবস্থার উর্দ্ধে একটি বিধি আছে৷ এই রাজকীয় ব্যবস্থাটি শাস্ত্রে রয়েছে: ‘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কে নিজের মতো ভালবাসবে৷’তোমরা যদি সেই বিধি-ব্যবস্থা পালন কর তবে ভালই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োমরা যদি কারোর প্রতি পক্ষপাতিত্ব কর তবে তোমরা পাপ করছ; আর এই রাজকীয় ব্যবস্থ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বিধি-ব্যবস্থা ভঙ্গকারী হিসেবে দোষী সাব্যস্ত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উ যদি সমস্ত ব্যবস্থা পালন করে ও তার মধ্যে কেবল যদি একটি ব্যবস্থা পালন করতে ব্যর্থ হয়,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ব্যবস্থা লঙঘন করার দোষে দোষী সাব্যস্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েছেন, ‘ব্যভিচার করো না৷’আবার তিনিই বলেছেন, ‘নরহত্যা করো না৷’এবার তুমি যদি ব্যভিচার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রহত্যা কর, তাহলেও তুমি একজন ঈশ্বরের বিধি-ব্যবস্থা ভঙ্গকা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 ব্যবস্থা তোমাদের স্বাধীন করেছে তারই দ্বারা তোমাদের বিচার হবে, সুতরাং তোমরা য়ে কোন কাজ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ও কথা বলার পূর্বে এই সব স্মরণ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উচিত অপরের প্রতি দয়া করা, য়ে কারও প্রতি দয়া করে নি, ঈশ্বরের কাছ থেকে সে বিচার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য়া পাবে না৷ কিন্তু য়ে দয়া করেছে সে বিচারের সময় নির্ভয়ে দাঁড়া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ভাই ও বোনেরা, যদি কেউ বলে আমার বিশ্বাস আছে, অথচ সেই অনুসারে কোন কাজ না করে, তা হ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কোন মূল্য নেই৷ সেই বিশ্বাস কি তাকে রক্ষা করতে পারবে? কখন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ধর, কোন খ্রীষ্ট বিশ্বাসী ভাই বা বোনের অন্ন বস্ত্রের অভাব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অবস্থায় তাকে কোন সাহায্য না করে তোমরা যদি মুখে বল, ‘ঈশ্বর তোমার সহায় হোন, খেয়ে পরে 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 উপকার করতে ঐ প্রযোজনীয় দ্রব্য না দাও তবে ঐসব কথার কি মূল্য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ঠিক সেইভাবে বিশ্বাস অনুযাযী যদি কোন কাজ না হয় তবে সে বিশ্বাস মৃত বলেই গন্য হয়৷ সে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 বিশ্বাসই, তার বেশী কিছু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কেউ হয়তো বলবে, ‘তোমার বিশ্বাস আছে, আর আমার কাজ আছে৷ কাজ বাদ দিয়ে তোমার বিশ্বাস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ও আর আমি আমার কাজের মধ্যে আমার বিশ্বাস তোমাকে দেখ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কি বিশ্বাস কর য়ে এক ঈশ্বর রয়েছেন? এমনকি ভূতরাও তা বিশ্বাস করে ও ভয়ে কাঁপ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ওহে মুর্খ মানুষ! কর্মবিহীন বিশ্বাস য়ে কোন কাজের নয়, তুমি কি চাও আমি তা প্রমাণ কর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ব্রাহাম আমাদের পিতৃপুরুষ ছিলেন৷ যখন তিনি তাঁর পুত্র ইসহাককে যজ্ঞ বেদীর ওপর উত্‌সর্গ করেন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জের জন্য তিনি ঈশ্বরের কাছে স্বীকৃতি প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জেই লক্ষ্য কর অব্রাহামের বিশ্বাস ও কর্ম একসাথে কাজ করেছিল এবং তাঁর বিশ্বাস কর্ম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ভাবে শাস্ত্রের সেই বাক্য পূর্ণ হল৷ য়েখানে বলা হয়েছে, ‘অব্রাহাম ঈশ্বরে বিশ্বাস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সেই বিশ্বাস গ্রহণয়োগ্য হল এবং সেই বিশ্বাস অব্রাহাম ঈশ্বরের কাছে নির্দোষ গণিত হলেন;’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‘ঈশ্বরের বন্ধু’ বল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হলে তোমরা দেখলে য়ে মানুষ তার কাজের মাধ্যমেই ঈশ্বরের কাছে নির্দোষ বলে গণিত হয়, কেবলমাত্র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দ্বারা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একটি দৃষ্টান্ত হিসাবে রাহবের কথা বলা য়েতে পারে৷ বেশ্য়া রাহব কি তার কাজের মাধ্যমে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ে নির্দোষ গণিত হয় নি? সে গুপ্তচরদের (ঈশ্বরের লোক) লুকিয়ে রেখে পরে তাদের অন্য পথ দিয়ে নিরাপ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়েতে সাহায্য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দেহের মধ্যে প্রাণ যখন থাকে না, তখন সেই দেহ য়েমন মৃত, তেমনি কর্মবিহীন বিশ্বাসও মৃ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2026-10-20T01:26:08Z</dcterms:created>
  <dcterms:modified xsi:type="dcterms:W3CDTF">2026-10-20T01:26:08Z</dcterms:modified>
  <dc:title>যাকোব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