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ட்களுக்குப்பின்பு அவர் மறுபடியும் கப்பர்நகூமுக்குப் போனார்; அவர் வீட்டிலிருக்கிறார் என்று ஜனங்கள் கேள்விப்பட்ட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வாசலுக்கு முன்னும் நிற்க இடம்போதாதபடிக்கு அநேகர் கூடிவந்தார்கள்; அவர்களுக்கு வசனத்தைப் போத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டனே வாசலுக்கு முன்னும் நிற்க இடம்போதாதபடிக்கு அநேகர் கூடிவந்தார்கள்; அவர்களுக்கு வசனத்தைப் போத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நாலுபேர் ஒரு திமிர்வாதக்காரனைச் சுமந்துகொண்டு அவரிடத்தில் வந்தார்கள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க்கூட்டத்தினிமித்தம் அவருக்குச் சமீபமாய்ச் சேரக்கூடாமல், அவர் இருந்த வீட்டின் மேற்கூரையைப் பிரித்துத் திறப்பாக்கி, திமிர்வாதக்காரன் கிடக்கிற படுக்கையை இறக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னக்கூட்டத்தினிமித்தம் அவருக்குச் சமீபமாய்ச் சேரக்கூடாமல், அவர் இருந்த வீட்டின் மேற்கூரையைப் பிரித்துத் திறப்பாக்கி, திமிர்வாதக்காரன் கிடக்கிற படுக்கையை இறக்க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் விசுவாசத்தைக் கண்டு, திமிர்வாதக்காரனை நோக்கி: மகனே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ங்கே உட்கார்ந்திருந்த வேதபாரகரில் சில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ன் இப்படி தேவதூஷணம் சொல்லுகிறதென்ன? தேவன் ஒருவரேயன்றிப் பாவங்களை மன்னிக்கத்தக்கவர் யார் என்று தங்கள் இருதயங்களில் சிந்தித்துக்கொண்டிரு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ங்களுக்குள்ளே இப்படிச் சிந்திக்கிறார்களென்று இயேசு உடனே தம்முடைய ஆவியில் அறிந்து, அவர்களை நோக்கி: நீங்கள் உங்கள் இருதயங்களில் இப்படி சிந்திக்கிறதெ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ங்களுக்குள்ளே இப்படிச் சிந்திக்கிறார்களென்று இயேசு உடனே தம்முடைய ஆவியில் அறிந்து, அவர்களை நோக்கி: நீங்கள் உங்கள் இருதயங்களில் இப்படி சிந்திக்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பாவங்கள் உனக்கு மன்னிக்கப்பட்டதென்று சொல்வதோ, எழுந்து உன் படுக்கையை எடுத்துக்கொண்டு நடவென்று சொல்வதோ, எது எளிது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லே பாவங்களை மன்னிக்க மனுஷகுமாரனுக்கு அதிகாரம் உண்டென்பதை நீங்கள் அறியவேண்டும் என்று சொல்லி திமிர்வாதக்காரனை நோக்கி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ூமியிலே பாவங்களை மன்னிக்க மனுஷகுமாரனுக்கு அதிகாரம் உண்டென்பதை நீங்கள் அறியவேண்டும் என்று சொல்லி திமிர்வாதக்காரனை நோக்க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, அவன் எழுந்து, தன் படுக்கையை எடுத்துக்கொண்டு எல்லாருக்குமுன்பாகப் போனான். அப்பொழுது எல்லாரும் ஆச்சரியப்பட்டு: நாம் ஒருக்காலும் இப்படிக் கண்டதில்லையென்று சொல்லி, தேவனை மகிமைப்படுத்த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டனே, அவன் எழுந்து, தன் படுக்கையை எடுத்துக்கொண்டு எல்லாருக்குமுன்பாகப் போனான். அப்பொழுது எல்லாரும் ஆச்சரியப்பட்டு: நாம் ஒருக்காலும் இப்படிக் கண்டதில்லையென்று சொல்லி, தேவனை மகிமைப்படுத்த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மறுபடியும் புறப்பட்டுக் கடலருகே போனார்; அப்பொழுது ஜனங்களெல்லாரும் அவரிடத்தில் வந்தார்கள்; அவர்களுக்குப் போதகம்பண்ண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டந்துபோகையில், அல்பேயுவின் குமாரனாகிய லேவி ஆயத்துறையில் உட்கார்ந்திருக்கிறதைக் கண்டு;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டந்துபோகையில், அல்பேயுவின் குமாரனாகிய லேவி ஆயத்துறையில் உட்கார்ந்திருக்கிறதைக் கண்டு; எனக்குப் பின்சென்றுவா என்றார்; அவன் எழுந்து அவருக்குப் பின்செ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அவனுடைய வீட்டிலே அவர் போஜனபந்தியிருக்கையில், அநேக ஆயக்காரரும் பாவிகளும் அவரோடுகூட வந்திருந்தபடியால், அவர்களும்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அவனுடைய வீட்டிலே அவர் போஜனபந்தியிருக்கையில், அநேக ஆயக்காரரும் பாவிகளும் அவரோடுகூட வந்திருந்தபடியால், அவர்களும் இயேசுவோடும் அவர் சீஷரோடுங்கூடப் பந்திய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ஆயக்காரோடும் பாவிகளோடும் போஜனம்பண்ணுகிறதை வேதபாரகரும் பரிசேயரும் கண்டு, அவருடைய சீஷரை நோக்கி: அவர் ஆயக்காரரோடும் பாவிகளோடும் போஜனபானம் பண்ணுகிறதென்னவென்று கே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ஆயக்காரோடும் பாவிகளோடும் போஜனம்பண்ணுகிறதை வேதபாரகரும் பரிசேயரும் கண்டு, அவருடைய சீஷரை நோக்கி: அவர் ஆயக்காரரோடும் பாவிகளோடும் போஜனபானம் பண்ணுகிறதென்னவென்று கேட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கேட்டு: பிணியாளிகளுக்கு வைத்தியன் வேண்டியதேயல்லாமல் சுகமுள்ளவர்களுக்கு வேண்டியதில்லை; நீதிமான்களையல்ல, பாவிகளையே மனந்திரும்புகிறதற்கு அழைக்கவந்த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தை கேட்டு: பிணியாளிகளுக்கு வைத்தியன் வேண்டியதேயல்லாமல் சுகமுள்ளவர்களுக்கு வேண்டியதில்லை; நீதிமான்களையல்ல, பாவிகளையே மனந்திரும்புகிறதற்கு அழைக்கவந்த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னுடைய சீஷரும் பரிசேயருடைய சீஷரும் உபவாசம் பண்ணிவந்தார்கள். அவர்கள் அவரிடத்தில் வந்து: யோவானுடைய சீஷரும் பரிசேயருடைய சீஷரும் உபவாசிக்கிறார்களே, உம்முடைய சீஷர் உபவாசியாமலிருப்பதென்னவென்று கே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வானுடைய சீஷரும் பரிசேயருடைய சீஷரும் உபவாசம் பண்ணிவந்தார்கள். அவர்கள் அவரிடத்தில் வந்து: யோவானுடைய சீஷரும் பரிசேயருடைய சீஷரும் உபவாசிக்கிறார்களே, உம்முடைய சீஷர் உபவாசியாமலிருப்பதென்னவென்று கே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மணவாளன் தங்களோடிருக்கையில் மணவாளனுடைய தோழர் உபவாசிப்பார்களா? மணவாளன் தங்களுடனே இருக்கும்வரைக்கும் உபவாசிக்கமாட்டா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இயேசு: மணவாளன் தங்களோடிருக்கையில் மணவாளனுடைய தோழர் உபவாசிப்பார்களா? மணவாளன் தங்களுடனே இருக்கும்வரைக்கும் உபவாசிக்கமாட்டா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ணவாளன் அவர்களை விட்டு எடுபடும் நாட்கள் வரும், அந்த நாட்களிலே உபவாச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ும் கோடித்துண்டைப் பழைய வஸ்திரத்தோடு இணைக்கமாட்டான், இணைத்தால், அதினோடே இணைத்த புதியதுண்டு பழையதை அதிகமாய்க் கிழிக்கும், பீறலும் அதிகம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ும் கோடித்துண்டைப் பழைய வஸ்திரத்தோடு இணைக்கமாட்டான், இணைத்தால், அதினோடே இணைத்த புதியதுண்டு பழையதை அதிகமாய்க் கிழிக்கும், பீறலும் அதிகம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ும் புது திராட்சரசத்தைப் பழந்துருத்திகளில் வார்த்துவைக்கமாட்டான்; வார்த்துவைத்தால், புதுரசம் துருத்திகளைக் கிழித்துப்போடும், இரசமும் சிந்திப்போம்; துருத்திகளும் கெட்டுப்போம்; புதுரசத்தைப் புது துருத்திகளில் வார்த்துவைக்கவேண்டும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ருவனும் புது திராட்சரசத்தைப் பழந்துருத்திகளில் வார்த்துவைக்கமாட்டான்; வார்த்துவைத்தால், புதுரசம் துருத்திகளைக் கிழித்துப்போடும், இரசமும் சிந்திப்போம்; துருத்திகளும் கெட்டுப்போம்; புதுரசத்தைப் புது துருத்திகளில் வார்த்துவைக்கவேண்டும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 ஓய்வுநாளில் பயிர் வழியே போனார்; அவருடைய சீஷர்கள் கூட நடந்துபோகையில், கதிர்களைக் கொய்யத் தொடங்க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அவர் ஓய்வுநாளில் பயிர் வழியே போனார்; அவருடைய சீஷர்கள் கூட நடந்துபோகையில், கதிர்களைக் கொய்யத் தொடங்க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ிசேயர் அவரை நோக்கி: இதோ, ஓய்வுநாளில் செய்யத்தகாததை இவர்கள் ஏன் செய்கிறார்கள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தாவீதுக்கு உண்டான ஆபத்தில், தானும் தன்னோடிருந்தவர்களும் பசியாயிருந்தபோ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: தாவீதுக்கு உண்டான ஆபத்தில், தானும் தன்னோடிருந்தவர்களும் பசியாயிருந்தபோ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அபியத்தார் என்னும் பிரதான ஆசாரியன் காலத்தில் செய்ததை நீங்கள் ஒருக்காலும் வாசிக்கவில்லையா? அவன் தேவனுடைய வீட்டில் பிரவேசித்து, ஆசாரியர்தவிர வேறொருவரும் புசிக்கத்தகாத தெய்வசமுகத்து அப்பங்களைத் தானும் புசித்துத் தன்னோடிருந்தவர்களுக்கும் கொடுத்தானே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அபியத்தார் என்னும் பிரதான ஆசாரியன் காலத்தில் செய்ததை நீங்கள் ஒருக்காலும் வாசிக்கவில்லையா? அவன் தேவனுடைய வீட்டில் பிரவேசித்து, ஆசாரியர்தவிர வேறொருவரும் புசிக்கத்தகாத தெய்வசமுகத்து அப்பங்களைத் தானும் புசித்துத் தன்னோடிருந்தவர்களுக்கும் கொடுத்தானே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ை நோக்கி: மனுஷன் ஓய்வுநாளுக்காக உண்டாக்கப்படவில்லை, ஓய்வுநாள் மனுஷனுக்காக உண்டாக்கப்பட்டத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ை நோக்கி: மனுஷன் ஓய்வுநாளுக்காக உண்டாக்கப்படவில்லை, ஓய்வுநாள் மனுஷனுக்காக உண்டாக்கப்பட்டத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கையால் மனுஷகுமாரன் ஓய்வு நாளுக்கும் ஆண்டவராய் இருக்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কয়েকদিন পরে তিনি কফরনাহূমে ফিরে এলে এই খবর চারদিকে ছড়িয়ে পড়ল য়ে তিনি বাড়ি ফিরে এস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 ফলে এত লোক জড় হল য়ে সেখানে তিল ধারণেরও জায়গা রইল না, এমনকি দরজার বাইরেও এতটুকু জায়গা র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৷ তিনি তাদের কাছে ঈশ্বরের বাক্য প্রচার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সময় চারজন লোক খাটে করে এক পঙ্গুকে তাঁর কাছে নিয়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সেই পঙ্গু লোকটিকে যীশুর কাছে নিয়ে য়েতে পারল না, তাই যীশু য়েখানে ছিলেন সেখানকার ছাদের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ালি খুলে ফাঁকা করে, ঠিক তাঁর সামনে খাটিযা সমেত সেই পঙ্গু লোকটিকে নাম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দের বিশ্বাস দেখে যীশু সেই পঙ্গু লোকটিকে বললেন, ‘বাছা, তোমার সব পাপের ক্ষমা হ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খানে কিছু ব্যবস্থার শিক্ষক বসে ছিলেন, তাঁরা মনে মনে ভাবতে লাগ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এ লোকটি এমন কথা বলছে কেন? এ য়ে ঈশ্বর নিন্দা করছে; ঈশ্বর ছাড়া আর কে পাপ ক্ষমা করতে পার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ীশু নিজের আত্মায় ব্যবস্থার শিক্ষকদের মনের কথা জানতে পেরে তখনই তাদের বললেন, ‘তোমরা এসব কথা ভাব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োনটা বলা সহজ, ‘তোমার পাপ ক্ষমা করা হল’ অথবা ওঠ, তোমার খাটিযা নিয়ে চলে যাও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পৃথিবীতে পাপ ক্ষমা করার ক্ষমতা য়ে মানবপুত্রের আছে এটা আমি তোমাদের প্রমাণ করে দেব৷’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সেই পঙ্গু লোকট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আমি তোমায় বলছি ওঠ! তোমার খাটিযাটি তুলে নিয়ে তোমার ঘরে চলে যাও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 উঠে দাঁড়াল এবং সঙ্গে সঙ্গে তার খাটিযাটি তুলে নিয়ে সকলের সামনে দিয়ে হেঁটে বেরিয়ে গেল৷ এ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 আশ্চর্য হয়ে ঈশ্বরের প্রশংসা করে বলল, ‘এর আগে আমরা এমন কখনও দেখিন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তিনি আবার হ্রদের ধারে ফিরে গেলে, সমস্ত লোক তাঁর কাছে এল, আর তিনি তাদের শিক্ষা দি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রে তিনি পথে য়েতে য়েতে দেখলেন, এক কর আদায়কারী, আলফেয়ের ছেলে লেবি কর আদায়ের ঘরে বস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কে বললেন, ‘এস, আমার সাথে চল৷’ তা শুনে লেবি উঠে পড়লেন এবং যীশুর সঙ্গ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রে তিনি লেবির বাড়িতে এসে খেতে বসলেন, আর অনেক কর আদায়কারী এবং মন্দ লোক যীশুর ও তাঁর শিষ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খেতে বসল, কারণ তাদের মধ্যে অনেকেই তাঁর অনুগামী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ফরীশী দলের ব্যবস্থার শিক্ষকরা যীশুকে কর আদায়কারী ও মন্দ লোকদের সঙ্গে খেতে দেখ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ষ্যদের বললেন, ‘যীশু কর আদায়কারী ও মন্দ লোকদের সঙ্গে খেতে বসেন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কথা শুনে যীশু তাদের বললেন, ‘সুস্থ লোকের চিকিত্‌সকের প্রযোজন নেই, কিন্তু রোগীদে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কিত্‌সকের প্রযোজন৷ আমি ধার্মিকদের নয়, কিন্তু পাপীদের ডাকতে এস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সময় য়োহনেরশিষ্যরা এবং ফরীশীরা উপোস করছিলেন৷ তাই কিছু লোক যীশুর কাছে এসে তাঁ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য়োহনের এবং ফরীশীদের শিষ্যরা উপোস করে; কিন্তু আপনার শিষ্যরা উপোস করে না ক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ীশু তাদের বললেন, ‘বর সঙ্গে থাকতে কি বিয়ে বাড়ির অতিথিরা উপোস করতে পারে? য়েহেতু বর তা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তাই তারা উপোস ক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এমন সময় আসবে যখন বরকে তাদের কাছ থেকে নিয়ে যাওযা হবে; আর সেই দিন তারা উপোস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পুরানো কাপড়ে কেউ নতুন কাপড়ের টুকরো দিয়ে তালি দেয় না; তালি দিলে সেই নতুন কাপড়টি পুর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ড় থেকে ছিঁড়ে বেরিয়ে আসে আর ছেঁড়া জায়গাটি আরো বড় হ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ুরানো চামড়ার থলিতে কেউ নতুন দ্রাক্ষারস ঢালে না, ঢাললে থলি ফেটে যায়, তাতে দ্রাক্ষারস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মড়ার থলি দুটোই নষ্ট হয়ে যায়৷ নতুন দ্রাক্ষারসের জন্য নতুন থলিরই প্রযোজ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োন এক বিশ্রামবারে যীশু শস্য ক্ষেত্রের মধ্য দিয়ে যাচ্ছিলেন; আর তাঁর শিষ্যেরা য়েতে য়েতে শস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ীষ ছিঁড়ে ছিঁড়ে খা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তে ফরীশীরা তাঁকে বলল, ‘দেখ, বিশ্রামবারে তোমার শিষ্যেরা এমন কাজ কেন করছে, যা করা উচিত নয়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িনি তাদের বললেন, ‘দাযূদ ও তাঁর সঙ্গীরা খাবারের অভাবে ক্ষুধার্ত হয়ে কি করেছিলেন তোমরা কি প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বিযাথর যখন প্রধান যাজক ছিলেন সেই সময় দাযূদ কেমন করে ঈশ্বরের গৃহে গিয়ে য়ে রুটি যাজক ছ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 আর কারো খাওযা বিধি-সম্মত ছিল না, তা নিজে খেয়েছিলেন ও তাঁর সঙ্গীদের খাইয়েছিল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ীশু তাদের আরো বললেন, ‘মানুষের জন্যই বিশ্রামবারের সৃষ্টি হয়েছে, কিন্তু বিশ্রামবারের জন্য মান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ৃষ্ট হয়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ই মানবপুত্রবিশ্রামবারেরও প্রভু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2026-10-20T00:40:30Z</dcterms:created>
  <dcterms:modified xsi:type="dcterms:W3CDTF">2026-10-20T00:40:30Z</dcterms:modified>
  <dc:title>মার্ক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