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ற்சொல்லியவைகளின் முக்கியமான பொருளென்னவெனில்; பரலோகத்திலுள்ள மகத்துவ ஆசனத்தின் வலது பாரிசத்திலே உட்கார்ந்திருக்கிறவரும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ற்சொல்லியவைகளின் முக்கியமான பொருளென்னவெனில்; பரலோகத்திலுள்ள மகத்துவ ஆசனத்தின் வலது பாரிசத்திலே உட்கார்ந்திருக்கிறவருமாய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 ஊழியஞ்செய்கிறவருமாயிருக்கிற பிரதான ஆசாரியர் நமக்கு உ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 ஊழியஞ்செய்கிறவருமாயிருக்கிற பிரதான ஆசாரியர் நமக்கு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 செலுத்தும்படிக்கு ஏதோ ஒன்று இவருக்கும் அவசியம் வேண்டியத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 செலுத்தும்படிக்கு ஏதோ ஒன்று இவருக்கும் அவசியம் வேண்டியத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 காணிக்கைகளைச் செலுத்துகிற ஆசாரியர்கள் இருக்கிறார்கள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 காணிக்கைகளைச் செலுத்துகிற ஆசாரியர்கள் இருக்கிறார்களே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 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 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ுதலாம் உடன்படிக்கை பிழைத்திருந்ததானால், இரண்டாம் உடன்படிக்கைக்கு இடம் தேடவேண்டுவதில்லை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 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 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 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 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 இனி நினையாமலிருப்ப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 இனி நினையாமலிருப்ப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 நாள்பட்டதுமாயிருக்கிறது உருவழிந்துபோகக் காலம் சமீபித்த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 நாள்பட்டதுமாயிருக்கிறது உருவழிந்துபோகக் காலம் சமீபித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ವು ಈಗ ಹೇಳುವ ವಿಷಯಗಳ ಸಾರಾಂಶವೇನಂದರೆ--ಪರಲೋಕದೊ ಳಗೆ ಮಹಿಮೆಯುಳ್ಳಾತನ ಸಿಂಹಾಸನದ ಬಲಗಡೆಯಲ್ಲಿ ಕೂತುಕೊಂಡ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ಯಾಜಕನು ನಮ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ತನು ಪವಿತ್ರ ಸ್ಥಾನದಲ್ಲಿ ಅಂದರೆ ಮನುಷ್ಯನಿಂದಲ್ಲ, ಕರ್ತನೇ ಹಾಕಿದ ನಿಜವಾದ ಗುಡಾರದಲ್ಲಿ ಸೇ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ುವಾ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್ರತಿಯೊಬ್ಬ ಮಹಾಯಾಜಕನು ಕಾಣಿಕೆಗಳನ್ನೂ ಯಜ್ಞಗಳನ್ನೂ ಸಮರ್ಪಿಸುವದಕ್ಕೆ ನೇಮಕವಾಗಿರು ತ್ತಾನಷ್ಟೆ.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ರ್ಪಿಸುವದಕ್ಕೆ ಈತನಿಗೆ ಸಹ ಏನಾದರೂ ಇರುವದು ಅವಶ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ತನು ಇನ್ನೂ ಭೂಮಿಯ ಮೇಲೆ ಇದ್ದದ್ದೇಯಾಗಿದ್ದರೆ ಯಾಜಕ ನಾಗುವ ಹಾಗಿದ್ದಿಲ್ಲ. ಯಾಕಂದರೆ ನ್ಯಾಯಪ್ರಮಾಣ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ಕೆಗಳನ್ನು ಸಮರ್ಪಿಸುವ ಯಾಜಕರು ಇದ್ದೇ ಇರ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ಪರಲೋಕದಲ್ಲಿರುವವಗಳ ನಿದರ್ಶನವೂ ಛಾಯೆಯೂ ಆಗಿರುವದರಲ್ಲಿ (ಆಲಯ ದಲ್ಲಿ) ಸೇವೆಯನ್ನು ನಡಿಸುವವರು. ಮೋಶ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ಂದ ಎಚ್ಚರಿಸಲ್ಪಟ್ಟು ಗುಡಾರವನ್ನು ಮಾಡುವದ ಕ್ಕಿದ್ದಾಗ--ನೋಡು, ನಾನು ಬೆಟ್ಟದಲ್ಲಿ ನಿನಗೆ ತೋರಿಸಿದ ಮಾದ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ವೇ ಎಲ್ಲವನ್ನೂ ಮಾಡಬ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ಆತನು ಅದಕ್ಕಿಂತ ಶ್ರೇಷ್ಠವಾದ ಸೇವೆಯನ್ನು ಹೊಂದಿದ ವನಾಗಿದ್ದಾನೆ; ಉತ್ತಮವಾದ ವಾಗ್ದಾನಗಳ ಮೇಲೆ ಸ್ಥಾಪಿತ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ರೇಷ್ಠವಾದ ಒಡಂಬಡಿಕೆಗೆ ಸಹ ಮಧ್ಯಸ್ಥ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ಮೊದಲನೆಯ ಒಡಂಬಡಿಕೆಯು ದೋಷವಿಲ್ಲ ದ್ದಾಗಿದ್ದರೆ ಎರಡನೆಯದಕ್ಕೆ ಅವಕಾಶವು ಇರುತ್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ಆದರ ಮೇಲೆ ತಪ್ಪುಹೊರಿಸಿ ಹೀಗೆಂ ದನು--ಇಗೋ, ನಾನು ಇಸ್ರಾಯೇಲ್‌ ಮನೆತನ ದೊಂದಿಗೂ ಯೆಹೂದ ಮನೆತನದೊಂದಿಗೂ ಹೊ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ಗಿರುವ ಒಂದು ಒಡಂಬಡಿಕೆಯನ್ನು ಮಾಡಿ ಕೊಳ್ಳುವ ದಿನಗಳು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ಒಡಂಬಡಿಕೆಯು ನಾನು ಇವರ ಪಿತೃಗಳನ್ನು ಕೈಹಿಡಿದು ಐಗುಪ್ತದೇಶ ದೊಳಗಿಂದ ಕರಕೊಂಡು ಬಂದ ದಿನದಲ್ಲಿ ಅ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 ಒಡಂಬಡಿಕೆಯಂಥದಲ್ಲ; ಅವರು ನನ್ನ ಒಡಂಬಡಿಕೆಯಲ್ಲಿ ಸ್ಥಿರವಾಗಿ ನಿಲ್ಲಲಿಲ್ಲವಾ ದದರಿಂದ ನಾನ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ಕ್ಷ್ಯಕ್ಕೆ ತರಲಿಲ್ಲ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ದಿನಗಳ ತರುವಾಯ ನಾನು ಇಸ್ರಾಯೇಲ್‌ ಮನೆತನದ ವರೊಂದಿಗೆ ಮಾಡಿಕೊಳ್ಳುವ ಒಡಂಬಡಿಕೆಯು ಹೀಗಿರುವದು, ಅದೇನಂದರೆ--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ಗಳನ್ನು ಅವರ ಮನಸ್ಸಿನಲ್ಲಿ ಇಡುವೆನು; ಅವರ ಹೃದಯಗಳಲ್ಲಿ ಅವುಗಳನ್ನು ಬರೆಯುವೆನು; ನಾನು ಅವರಿಗೆ 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ನ್ನ ಜನರಾಗ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ಪ್ರತಿ ಯೊಬ್ಬನು ತನ್ನ ನೆರೆಯವನಿಗೂ ತನ್ನ ಸಹೋದ ರನಿಗೂ--ಕರ್ತನನ್ನು ತಿಳಿದುಕೊಳ್ಳಿರಿ ಎಂದು ಉ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ಿಸುವದಿಲ್ಲ; ಯಾಕಂದರೆ ಚಿಕ್ಕವರಿಂದ ದೊಡ್ಡವರ ವರೆಗೂ ನನ್ನನ್ನು ಅರಿತ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ಅವರ ಅನೀತಿಯ ವಿಷಯವಾಗಿ ಕರುಣೆಯುಳ್ಳವನಾಗಿದ್ದು ಅವರ ಪಾಪಗಳನ್ನೂ ಅಪರಾಧಗಳನ್ನೂ ನನ್ನ ನೆನಪಿಗೆ ಇನ್ನ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ದಿಲ್ಲ ಎಂದು ಕರ್ತನು ನುಡಿಯ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ಲ್ಲಿ ಆತನು--ಹೊಸಒಡಂಬಡಿಕೆಯೆಂದು ಹೇಳಿದ್ದರಲ್ಲಿ ಮೊದಲಿದ್ದದ್ದನ್ನು ಹಳೆಯದಾಗಿ ಮಾಡಿ ದ್ದಾನೆ. ಅದು ಹಳೇದಾ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ೀಣವಾಗಿ ಇಲ್ಲದಂತಾ ಗುವದಕ್ಕೆ ಸಿದ್ಧವಾಗಿದೆ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2026-10-20T04:26:00Z</dcterms:created>
  <dcterms:modified xsi:type="dcterms:W3CDTF">2026-10-20T04:26:00Z</dcterms:modified>
  <dc:title>ಇಬ್ರಿಯರಿಗೆ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