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உள்ளும் புறம்பும் எழுதப்பட்டு, ஏழு முத்திரைகளால் முத்திரிக்கப்பட்டிருந்த ஒரு புஸ்தகத்தைச் சிங்காசனத்தின்மேல் வீற்றிருக்கிறவருடைய வலதுகரத்திலே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ன்றியும், உள்ளும் புறம்பும் எழுதப்பட்டு, ஏழு முத்திரைகளால் முத்திரிக்கப்பட்டிருந்த ஒரு புஸ்தகத்தைச் சிங்காசனத்தின்மேல் வீற்றிருக்கிறவருடைய வலதுகரத்திலே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ஸ்தகத்தைத் திறக்கவும் அதின் முத்திரைகளை உடைக்கவும் பாத்திரவான் யாரென்று மிகுந்த சத்தமிட்டுக் கூறுகிற பலமுள்ள ஒரு தூதனையுங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ஸ்தகத்தைத் திறக்கவும் அதின் முத்திரைகளை உடைக்கவும் பாத்திரவான் யாரென்று மிகுந்த சத்தமிட்டுக் கூறுகிற பலமுள்ள ஒரு தூதனையுங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லாவது, பூமியிலாவது, பூமியின் கீழாவது, ஒருவனும் அந்தப் புஸ்தகத்தைத் திறக்கவும், அதைப் பார்க்கவும் கூடாத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அந்தப் புஸ்தகத்தைத் திறந்து வாசிக்கவும் அதைப் பார்க்கவும் பாத்திரவானாகக் காணப்படாததினால் நான் மிகவும் அழுத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அந்தப் புஸ்தகத்தைத் திறந்து வாசிக்கவும் அதைப் பார்க்கவும் பாத்திரவானாகக் காணப்படாததினால் நான் மிகவும் அழுத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மூப்பர்களில் ஒருவன் என்னை நோக்கி: நீ அழவேண்டாம்; இதோ, யூதா கோத்திரத்துச் சிங்கமும் தாவீதின் வேருமானவர் புஸ்தகத்தைத் திறக்கவும் அதின் ஏழு முத்திரைகளையும் உடைக்கவும் ஜெயங்கொண்டிருக்கிறார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மூப்பர்களில் ஒருவன் என்னை நோக்கி: நீ அழவேண்டாம்; இதோ, யூதா கோத்திரத்துச் சிங்கமும் தாவீதின் வேருமானவர் புஸ்தகத்தைத் திறக்கவும் அதின் ஏழு முத்திரைகளையும் உடைக்கவும் ஜெயங்கொண்டிருக்கிறார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, இதோ, அடிக்கப்பட்டவண்ணமாயிருக்கிற ஒரு ஆட்டுக்குட்டி சிங்காசனத்திற்கும், நான்கு ஜீவன்களுக்கும், மூப்பர்களுக்கும் மத்தியிலே நிற்கக்கண்டேன்; அது ஏழு கொம்புகளையும் ஏழு கண்களையும் உடையதாயிருந்தது; அந்தக்கண்கள் பூமியெங்கும் அனுப்பப்படுகிற தேவனுடைய ஏழு ஆவிகளேய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ஆட்டுக்குட்டியானவர் வந்து, சிங்காசனத்தின்மேல் உட்கார்ந்தவருடைய வலதுகரத்திலிருந்த புஸ்தகத்தை வாங்க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ுஸ்தகத்தை அவர் வாங்கினபோது, அந்த நான்கு ஜீவன்களும், இருபத்துநான்கு மூப்பர்களும் தங்கள் தங்கள் சுரமண்டலங்களையும், பரிசுத்தவான்களுடைய ஜெபங்களாகிய தூபவர்க்கத்தால் நிறைந்த பொற்கலசங்களையும் பிடித்துக்கொண்டு, ஆட்டுக்குட்டியானவருக்குமுன்பாக வணக்கமாய் விழுந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ப் புஸ்தகத்தை அவர் வாங்கினபோது, அந்த நான்கு ஜீவன்களும், இருபத்துநான்கு மூப்பர்களும் தங்கள் தங்கள் சுரமண்டலங்களையும், பரிசுத்தவான்களுடைய ஜெபங்களாகிய தூபவர்க்கத்தால் நிறைந்த பொற்கலசங்களையும் பிடித்துக்கொண்டு, ஆட்டுக்குட்டியானவருக்குமுன்பாக வணக்கமாய் விழுந்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ுஸ்தகத்தை வாங்கவும் அதின் முத்திரைகளை உடைக்கவும் பாத்திரராயிருக்கிறீர்; ஏனெனில் நீர் அடிக்கப்பட்டு, சகல கோத்திரங்களிலும் பாஷைக்காரரிலும் ஜனங்களிலும் ஜாதிகளிலுமிருந்து எங்களை தேவனுக்கென்று உம்முடைய இரத்தத்தினாலே மீட்டுக்கொண்ட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ரீர் புஸ்தகத்தை வாங்கவும் அதின் முத்திரைகளை உடைக்கவும் பாத்திரராயிருக்கிறீர்; ஏனெனில் நீர் அடிக்கப்பட்டு, சகல கோத்திரங்களிலும் பாஷைக்காரரிலும் ஜனங்களிலும் ஜாதிகளிலுமிருந்து எங்களை தேவனுக்கென்று உம்முடைய இரத்தத்தினாலே மீட்டுக்கொண்ட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தேவனுக்குமுன்பாக எங்களை ராஜாக்களும் ஆசாரியர்களுமாக்கினீர்; நாங்கள் பூமியிலே அரசாளுவோமென்று புதிய பாட்டைப் பாடி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ங்கள் தேவனுக்குமுன்பாக எங்களை ராஜாக்களும் ஆசாரியர்களுமாக்கினீர்; நாங்கள் பூமியிலே அரசாளுவோமென்று புதிய பாட்டைப் பாடி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ான் பார்த்தாவது, சிங்காசனத்தையும் ஜீவன்களையும் மூப்பர்களையும் சூழ்ந்திருந்த அநேக தூதர்களுடைய சத்தத்தைக் கேட்டேன்; அவர்களுடைய இலக்கம் பதினாயிரம் பதினாயிரமாகவும், ஆயிரமாயிரமாகவுமி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னும் நான் பார்த்தாவது, சிங்காசனத்தையும் ஜீவன்களையும் மூப்பர்களையும் சூழ்ந்திருந்த அநேக தூதர்களுடைய சத்தத்தைக் கேட்டேன்; அவர்களுடைய இலக்கம் பதினாயிரம் பதினாயிரமாகவும், ஆயிரமாயிரமாகவும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ம் மகா சத்தமிட்டு: அடிக்கப்பட்ட ஆட்டுக்குட்டியானவர் வல்லமையையும் ஐசுவரியத்தையும் ஞானத்தையும் பெலத்தையும் கனத்தையும் மகிமையையும் ஸ்தோத்திரத்தையும் பெற்றுக்கொள்ளப் பாத்திரராயிருக்கிறார் என்று சொன்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ம் மகா சத்தமிட்டு: அடிக்கப்பட்ட ஆட்டுக்குட்டியானவர் வல்லமையையும் ஐசுவரியத்தையும் ஞானத்தையும் பெலத்தையும் கனத்தையும் மகிமையையும் ஸ்தோத்திரத்தையும் பெற்றுக்கொள்ளப் பாத்திரராயிருக்கிறார் என்று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வானத்திலும் பூமியிலும் பூமியின் கீழுமிருக்கிற சிருஷ்டிகள் யாவும், சமுத்திரத்திலுள்ளவைகளும், அவற்றுளடங்கிய வஸ்துக்கள் யாவும்: சிங்காசனத்தின்மேல் வீற்றிருக்கிறவருக்கும் ஆட்டுக்குட்டியானவருக்கும் ஸ்தோத்திரமும் கனமும் மகிமையும் வல்லமையும் சதா காலங்களிலும் உண்டாவதாக என்று சொல்லக்கே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கு ஜீவன்களும் ஆமென் என்று சொல்லின. இருபத்து நான்கு மூப்பர்களும் வணக்கமாய் விழுந்து சதாகாலங்களிலும் உயிரோடிருக்கிறவரைத் தொழுதுகொண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സിംഹാസനത്തിൽ ഇരിക്കുന്നവന്റെ വലങ്കയ്യിൽ അകത്തും പുറത്തും എഴുത്തുള്ളതായി ഏഴു മുദ്ര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ദ്രയിട്ടൊരു പുസ്തക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ആ പുസ്തകം തുറപ്പാനും അതിന്റെ മുദ്ര പൊട്ടിപ്പാനും യോഗ്യൻ ആരുള്ളു എന്നു അത്യുച്ചത്തിൽ ഘോഷ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ക്തനായോരു ദൂതനെയ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പുസ്തകം തുറപ്പാനോ നോക്കുവാനോ സ്വർഗ്ഗത്തിലും ഭൂമിയിലും ഭൂമിക്കു കീഴിലും ആർക്കും കഴിഞ്ഞ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പുസ്തകം തുറന്നു വായിപ്പാനെങ്കിലും അതു നോക്കുവാനെങ്കിലും യോഗ്യനായി ആരെയും കാണായ്കകൊണ്ട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റ്റവും കര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ോൾ മൂപ്പന്മാരിൽ ഒരുത്തൻ എന്നോടു: കരയേണ്ട; യെഹൂദാഗോത്രത്തിലെ സിംഹവും ദാവീദിന്റെ വേരുമായ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സ്തകവും അതിന്റെ ഏഴുമുദ്രയും തുറപ്പാൻ തക്കവണ്ണം ജയം പ്രാപിച്ചിരിക്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ഞാൻ സിംഹസനത്തിന്റെയും നാലു ജീവികളുടെയും നടുവിലും മൂപ്പന്മാരുടെ മദ്ധ്യത്തിലും ഒരു കുഞ്ഞ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ുക്കപ്പെട്ടതുപോലെ നില്ക്കുന്നതു കണ്ടു: അതിന്നു ഏഴു കൊമ്പും സർവ്വഭൂമിയിലേക്കും അയച്ചിരിക്കുന്ന ഏഴ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ാത്മാക്കൾ ആയ ഏഴു കണ്ണ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ൻ വന്നു സിംഹാസനത്തിൽ ഇരിക്കുന്നവന്റെ വലങ്കയ്യിൽ നിന്നു പുസ്തകം വാ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വാങ്ങിയപ്പോൾ നാലുജീവികളും ഇരുപത്തുനാലു മൂപ്പന്മാരും ഓരോരുത്തൻ വീണയും വിശുദ്ധന്മാരുടെ പ്രാർത്ഥ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 ധൂപവർഗ്ഗം നിറഞ്ഞ പൊൻകലശവും പിടിച്ചുകൊണ്ടു കുഞ്ഞാടിന്റെ മുമ്പാകെ വീണ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ുസ്തകം വാങ്ങുവാനും അതിന്റെ മുദ്ര പൊട്ടിപ്പാനും നീ യോഗ്യൻ; നീ അറുക്കപ്പെട്ടു നിന്റെ രക്തം 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ർവ്വഗോത്രത്തിലും ഭാഷയിലും വംശത്തിലും ജാതിയിലും നിന്നുള്ളവരെ ദൈവത്തിന്നായി വിലെക്കു വാങ്ങ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ഞങ്ങളുടെ ദൈവത്തിന്നു അവരെ രാജ്യവും പുരോഹിതന്മാരും ആക്കിവെച്ചു; അവർ ഭൂമിയിൽ വാഴുന്നു എന്നൊ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ിയ പാട്ടു അവർ പാ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െ ഞാൻ ദർശനത്തിൽ സിംഹാസനത്തിന്റെയും ജീവികളുടെയും മൂപ്പന്മാരുടെയും ചുറ്റിലും ഏറിയ ദൂതന്മ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ബ്ദം കേട്ടു; അവരുടെ എണ്ണം പതിനായിരം പതിനായിരവും ആയിരം ആയിരവ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അത്യുച്ചത്തിൽ: അറുക്കപ്പെട്ട കുഞ്ഞാടു ശക്തിയും ധനവും ജ്ഞാനവും ബലവും ബഹുമാനവും മഹത്വ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ോത്രവും ലഭിപ്പാൻ യോഗ്യ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സ്വർഗ്ഗത്തിലും ഭൂമിയിലും ഭൂമിക്കു കീഴിലും സമുദ്രത്തിലും ഉള്ള സകല സൃഷ്ടിയും അവയിലുള്ളതു ഒക്കെയു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ംഹാസനത്തിൽ ഇരിക്കുന്നവനും കുഞ്ഞാടിനും സ്തോത്രവും ബഹുമാനവും മഹത്വവും ബലവും എന്നെന്ന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ട്ടെ എന്നു പറയുന്നതു ഞാൻ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ാലു ജീവികളും: ആമേൻ എന്നു പറഞ്ഞു; മൂപ്പന്മാർ വീണു നമസ്ക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ാട്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2026-10-20T09:17:50Z</dcterms:created>
  <dcterms:modified xsi:type="dcterms:W3CDTF">2026-10-20T09:17:50Z</dcterms:modified>
  <dc:title>വെളിപാട്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