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ம்மோன் புத்திரரைக்குறித்துக் கர்த்தர் சொல்லுகிறது என்னவென்றால்: இஸ்ரவேலுக்குக் குமாரர் இல்லையோ? அவனுக்குச் சுதந்தரவாளி இல்லையோ? அவர்கள் ராஜா காத்தேசத்தைச் சுதந்தரித்துக்கொண்டு, அதின் ஜனம் இவன் பட்டணங்களில் குடியிருப்பானேன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ம்மோன் புத்திரரைக்குறித்துக் கர்த்தர் சொல்லுகிறது என்னவென்றால்: இஸ்ரவேலுக்குக் குமாரர் இல்லையோ? அவனுக்குச் சுதந்தரவாளி இல்லையோ? அவர்கள் ராஜா காத்தேசத்தைச் சுதந்தரித்துக்கொண்டு, அதின் ஜனம் இவன் பட்டணங்களில் குடியிருப்பானேன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, இதோ நாட்கள் வருமென்று கர்த்தர் சொல்லுகிறார், அப்பொழுது அம்மோன் புத்திரரின் பட்டணமாகிய ரப்பாவிலே யுத்தத்தின் ஆர்ப்பரிப்பைக் கேட்கப்பண்ணுவேன்; அது பாழான மண்மேடாகும்; அதற்கடுத்த ஊர்களும் அக்கினியால் சுட்டெரிக்கப்படும்; ஆனாலும் இஸ்ரவேல் தன் தேசத்தைச் சுதந்தரித்துக் கொண்டவர்களின் தேசத்தைச் சுதந்தரித்துக்கொள்ளும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, இதோ நாட்கள் வருமென்று கர்த்தர் சொல்லுகிறார், அப்பொழுது அம்மோன் புத்திரரின் பட்டணமாகிய ரப்பாவிலே யுத்தத்தின் ஆர்ப்பரிப்பைக் கேட்கப்பண்ணுவேன்; அது பாழான மண்மேடாகும்; அதற்கடுத்த ஊர்களும் அக்கினியால் சுட்டெரிக்கப்படும்; ஆனாலும் இஸ்ரவேல் தன் தேசத்தைச் சுதந்தரித்துக் கொண்டவர்களின் தேசத்தைச் சுதந்தரித்துக்கொள்ளும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, இதோ நாட்கள் வருமென்று கர்த்தர் சொல்லுகிறார், அப்பொழுது அம்மோன் புத்திரரின் பட்டணமாகிய ரப்பாவிலே யுத்தத்தின் ஆர்ப்பரிப்பைக் கேட்கப்பண்ணுவேன்; அது பாழான மண்மேடாகும்; அதற்கடுத்த ஊர்களும் அக்கினியால் சுட்டெரிக்கப்படும்; ஆனாலும் இஸ்ரவேல் தன் தேசத்தைச் சுதந்தரித்துக் கொண்டவர்களின் தேசத்தைச் சுதந்தரித்துக்கொள்ளும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ே, அலறு; ஆயி பாழாக்கப்பட்டது; ரப்பாவின் குமாரத்திகளே, ஓலமிடுங்கள்; இரட்டை உடுத்திக்கொண்டு, புலம்பி, வேலிகளில் சுற்றித்திரியுங்கள்; அவர்கள் ராஜா அதின் ஆசாரியர்களோடும் அதின் பிரபுக்களோடுங்கூடச் சிறைப்பட்டுப் போ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ே, அலறு; ஆயி பாழாக்கப்பட்டது; ரப்பாவின் குமாரத்திகளே, ஓலமிடுங்கள்; இரட்டை உடுத்திக்கொண்டு, புலம்பி, வேலிகளில் சுற்றித்திரியுங்கள்; அவர்கள் ராஜா அதின் ஆசாரியர்களோடும் அதின் பிரபுக்களோடுங்கூடச் சிறைப்பட்டுப் போ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ே, அலறு; ஆயி பாழாக்கப்பட்டது; ரப்பாவின் குமாரத்திகளே, ஓலமிடுங்கள்; இரட்டை உடுத்திக்கொண்டு, புலம்பி, வேலிகளில் சுற்றித்திரியுங்கள்; அவர்கள் ராஜா அதின் ஆசாரியர்களோடும் அதின் பிரபுக்களோடுங்கூடச் சிறைப்பட்டுப் போ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க்கு விரோதமாய் வருகிறவன் யார் என்று சொல்லி, உன் செல்வத்தை நம்பின சீர்கெட்ட குமாரத்தியே, நீ பள்ளத்தாக்குகளைப்பற்றிப் பெருமை பாராட்டுவானேன்? உன் பள்ளத்தாக்கு கரைந்துபோ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க்கு விரோதமாய் வருகிறவன் யார் என்று சொல்லி, உன் செல்வத்தை நம்பின சீர்கெட்ட குமாரத்தியே, நீ பள்ளத்தாக்குகளைப்பற்றிப் பெருமை பாராட்டுவானேன்? உன் பள்ளத்தாக்கு கரைந்துபோ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உன் சுற்றுப்புறத்தார் எல்லாராலும் உன்மேல் திகிலை வரப்பண்ணுவேன் என்று சேனைகளின் கர்த்தராகிய ஆண்டவர் சொல்லுகிறார்; நீங்கள் அவரவர் தம்தம் முன் இருக்கும் வழியே ஓடத் துரத்தப்படுவீர்கள்; வலசைவாங்கி ஓடுகிறவர்களைச் சேர்ப்பார் ஒருவர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உன் சுற்றுப்புறத்தார் எல்லாராலும் உன்மேல் திகிலை வரப்பண்ணுவேன் என்று சேனைகளின் கர்த்தராகிய ஆண்டவர் சொல்லுகிறார்; நீங்கள் அவரவர் தம்தம் முன் இருக்கும் வழியே ஓடத் துரத்தப்படுவீர்கள்; வலசைவாங்கி ஓடுகிறவர்களைச் சேர்ப்பார் ஒருவர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ப்பின்பு அம்மோன் புத்திரருடைய சிறையிருப்பைத் திருப்புவேன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தோமைக்குறித்துச் சேனைகளின் கர்த்தர் சொல்லுகிறது என்னவென்றால்; தேமானிலே இனி ஞானமில்லையோ? ஆலோசனை விவேகிகளைவிட்டு அழிந்ததோ? அவர்களுடைய ஞானம் கெட்டுப்போயிற்ற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தானின் குடிகளே, ஓடுங்கள், முதுகைக் காட்டுங்கள், பள்ளங்களில் பதுங்குங்கள்; ஏசாவை விசாரிக்குங்காலத்தில் அவன் ஆபத்தை அவன் மேல் வரப்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தானின் குடிகளே, ஓடுங்கள், முதுகைக் காட்டுங்கள், பள்ளங்களில் பதுங்குங்கள்; ஏசாவை விசாரிக்குங்காலத்தில் அவன் ஆபத்தை அவன் மேல் வரப்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ப்பழங்களை அறுக்கிறவர்கள் உன்னிடத்திலே வந்தார்களாகில், பின்பறிக்கிறதற்குக் கொஞ்சம் வையார்களோ? இராத்திரியில் திருடர் வந்தார்களாகில், தங்களுக்குப் போதுமென்கிறமட்டும் கொள்ளையடிப்பார்கள் அல்லவ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ப்பழங்களை அறுக்கிறவர்கள் உன்னிடத்திலே வந்தார்களாகில், பின்பறிக்கிறதற்குக் கொஞ்சம் வையார்களோ? இராத்திரியில் திருடர் வந்தார்களாகில், தங்களுக்குப் போதுமென்கிறமட்டும் கொள்ளையடிப்பார்கள் அல்லவ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 ஏசாவை வெறுமையாக்கி அவன் ஒளித்துக்கொள்ளக் கூடாதபடிக்கு அவனுடைய மறைவிடங்களை வெளிப்படுத்திப்போடுவேன்; அவனுடைய சந்ததியாரும் அவனுடைய சகோதரரும் அவனுடைய அயலாரும் அழிக்கப்படுவார்கள்; அவன் இனி இர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 ஏசாவை வெறுமையாக்கி அவன் ஒளித்துக்கொள்ளக் கூடாதபடிக்கு அவனுடைய மறைவிடங்களை வெளிப்படுத்திப்போடுவேன்; அவனுடைய சந்ததியாரும் அவனுடைய சகோதரரும் அவனுடைய அயலாரும் அழிக்கப்படுவார்கள்; அவன் இனி இர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க்கற்றவர்களாய்ப்போகும் உன் பிள்ளைகளை ஒப்புவி, நான் அவர்களை உயிரோடே காப்பாற்றுவேன்; உன் விதவைகள் என்னை நம்புவார்கள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க்கற்றவர்களாய்ப்போகும் உன் பிள்ளைகளை ஒப்புவி, நான் அவர்களை உயிரோடே காப்பாற்றுவேன்; உன் விதவைகள் என்னை நம்புவார்கள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ஒரு கழுகைப்போல எழும்பி, பறந்துவந்து, தன் செட்டைகளைப் போஸ்றாவின்மேல் விரிப்பான்; அந்நாளிலே ஏதோமுடைய பராகிரமசாலிகளின் இருதயம் பிரசவவேதனைப்படுகிற ஸ்திரீயின் இருதயம்போல இருக்கும் என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ஒரு கழுகைப்போல எழும்பி, பறந்துவந்து, தன் செட்டைகளைப் போஸ்றாவின்மேல் விரிப்பான்; அந்நாளிலே ஏதோமுடைய பராகிரமசாலிகளின் இருதயம் பிரசவவேதனைப்படுகிற ஸ்திரீயின் இருதயம்போல இருக்கும் என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இதோ, பாத்திரத்தில் குடிக்கவேண்டுமென்கிற நியாயத்தீர்ப்புக்கு உள்ளாயிராதவர்கள் அதில் குடித்தார்கள்; நீ குற்றமற்று நீங்கலாயிருப்பாயோ? நீ நீங்கலாயிராமல் அதில் நிச்சயமாய்க் குடிப்ப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இதோ, பாத்திரத்தில் குடிக்கவேண்டுமென்கிற நியாயத்தீர்ப்புக்கு உள்ளாயிராதவர்கள் அதில் குடித்தார்கள்; நீ குற்றமற்று நீங்கலாயிருப்பாயோ? நீ நீங்கலாயிராமல் அதில் நிச்சயமாய்க் குடிப்ப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மஸ்குவைக் குறித்துச் சொல்வது; ஆமாத்தும் அர்ப்பாத்தும் கலங்குகிறது; பொல்லாத செய்தியை அவர்கள் கேட்டபடியினால் கரைந்து போகிறார்கள்; சமுத்திரத்தோரமாய்ச் சஞ்சலமுண்டு; அதற்கு அமைதல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மஸ்குவைக் குறித்துச் சொல்வது; ஆமாத்தும் அர்ப்பாத்தும் கலங்குகிறது; பொல்லாத செய்தியை அவர்கள் கேட்டபடியினால் கரைந்து போகிறார்கள்; சமுத்திரத்தோரமாய்ச் சஞ்சலமுண்டு; அதற்கு அமைதல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ஸ்றா பாழும் நிந்தையும் அவாந்தரமும் சாபமுமாக இருக்குமென்றும், அதின் பட்டணங்கள் எல்லாம் நித்திய வனாந்தரங்களாயிருக்குமென்றும் என்னைக்கொண்டு ஆணையிட்டேன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ஸ்றா பாழும் நிந்தையும் அவாந்தரமும் சாபமுமாக இருக்குமென்றும், அதின் பட்டணங்கள் எல்லாம் நித்திய வனாந்தரங்களாயிருக்குமென்றும் என்னைக்கொண்டு ஆணையிட்டேன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மஸ்கு தளர்ந்துபோம், புறங்காட்டி ஓடிப்போம்; திகில் அதைப்பிடித்தது; பிரசவ ஸ்திரீயைப்போல இடுக்கமும் வேதனைகளும் அதைப் பிடித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மஸ்கு தளர்ந்துபோம், புறங்காட்டி ஓடிப்போம்; திகில் அதைப்பிடித்தது; பிரசவ ஸ்திரீயைப்போல இடுக்கமும் வேதனைகளும் அதைப் பிடித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ூடிக்கொண்டு, அதற்கு விரோதமாக வந்து யுத்தம்பண்ணுகிறதற்கு எழும்புங்கள் என்று சொல்ல, ஜாதிகளிடத்தில் ஸ்தானாபதியை அனுப்புகிற செய்தியைக் கர்த்தரிடத்திலே கேள்விப்பட்ட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ூடிக்கொண்டு, அதற்கு விரோதமாக வந்து யுத்தம்பண்ணுகிறதற்கு எழும்புங்கள் என்று சொல்ல, ஜாதிகளிடத்தில் ஸ்தானாபதியை அனுப்புகிற செய்தியைக் கர்த்தரிடத்திலே கேள்விப்பட்ட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ந்தோஷமான என் ஊராகிய அந்தப் புகழ்ச்சியுள்ள நகரம் தப்ப விடப்படாமற்போயிற்றே!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உன்னை ஜாதிகளுக்குள்ளே சிறியதும், மனுஷருக்குள்ளே அசட்டைபண்ணப்பட்டதுமாக்குகிறேன் என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அதின் வாலிபர் அதின் வீதிகளில் விழுந்து, யுத்தமனுஷர் எல்லாரும் அந்நாளிலே சங்காரமா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அதின் வாலிபர் அதின் வீதிகளில் விழுந்து, யுத்தமனுஷர் எல்லாரும் அந்நாளிலே சங்காரமா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மஸ்குவின் மதில்களில் தீக்கொளுத்துவேன்; அது பெனாதாத்தின் அரமனைகளைப் பட்சிக்கும் என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 இருதயத்தின் அகந்தையும் உன்னை மோசம்போக்கிற்று; நீ கழுகைப்போல் உயரத்தில் உன் கூட்டைக் கட்டினாலும் அங்கேயிருந்து உன்னை விழப்பண்ணுவேன்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 இருதயத்தின் அகந்தையும் உன்னை மோசம்போக்கிற்று; நீ கழுகைப்போல் உயரத்தில் உன் கூட்டைக் கட்டினாலும் அங்கேயிருந்து உன்னை விழப்பண்ணுவேன்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 இருதயத்தின் அகந்தையும் உன்னை மோசம்போக்கிற்று; நீ கழுகைப்போல் உயரத்தில் உன் கூட்டைக் கட்டினாலும் அங்கேயிருந்து உன்னை விழப்பண்ணுவேன் எ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பிலோன் ராஜாவாகிய நேபுகாத்நேச்சார் முறியடிக்கும் கேதாரையும் காத்சோருடைய ராஜ்யங்களையும் குறித்துக் கர்த்தர் சொல்லுகிறது என்னவென்றால்: எழும்பி, கேதாருக்கு விரோதமாகப் போய், கீழ்த்திசைப்புத்திரரைப் பாழாக்க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பிலோன் ராஜாவாகிய நேபுகாத்நேச்சார் முறியடிக்கும் கேதாரையும் காத்சோருடைய ராஜ்யங்களையும் குறித்துக் கர்த்தர் சொல்லுகிறது என்னவென்றால்: எழும்பி, கேதாருக்கு விரோதமாகப் போய், கீழ்த்திசைப்புத்திரரைப் பாழாக்க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பிலோன் ராஜாவாகிய நேபுகாத்நேச்சார் முறியடிக்கும் கேதாரையும் காத்சோருடைய ராஜ்யங்களையும் குறித்துக் கர்த்தர் சொல்லுகிறது என்னவென்றால்: எழும்பி, கேதாருக்கு விரோதமாகப் போய், கீழ்த்திசைப்புத்திரரைப் பாழாக்க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ஏதோம் பாழாகும்; அதைக் கடந்துபோகிறவன் எவனும் அதின் எல்லா வாதைகளினிமித்தமும் பிரமித்து ஈசல்போடுவ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ஏதோம் பாழாகும்; அதைக் கடந்துபோகிறவன் எவனும் அதின் எல்லா வாதைகளினிமித்தமும் பிரமித்து ஈசல்போடுவ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கூடாரங்களையும் அவர்களுடைய மந்தைகளையும் வாங்கி, அவர்களுடைய திரைகளையும் அவர்களுடைய எல்லாத் தட்டுமுட்டுகளையும் அவர்களுடைய ஒட்டகங்களையும் தங்களுக்கென்று கொண்டுபோய், எத்திசையும் பயம் என்று சொல்லி, அவர்கள்மேல் ஆர்ப்பரிப்ப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கூடாரங்களையும் அவர்களுடைய மந்தைகளையும் வாங்கி, அவர்களுடைய திரைகளையும் அவர்களுடைய எல்லாத் தட்டுமுட்டுகளையும் அவர்களுடைய ஒட்டகங்களையும் தங்களுக்கென்று கொண்டுபோய், எத்திசையும் பயம் என்று சொல்லி, அவர்கள்மேல் ஆர்ப்பரிப்ப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ோதோமும் கொமோராவும் அவைகளின் சுற்றுப்புறங்களும் கவிழ்க்கப்பட்டதுபோல இதுவும் கவிழ்க்கப்படும் என்று கர்த்தர் சொல்லுகிறார்; அங்கே ஒரு மனுபுத்திரனும் தங்குவத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ோதோமும் கொமோராவும் அவைகளின் சுற்றுப்புறங்களும் கவிழ்க்கப்பட்டதுபோல இதுவும் கவிழ்க்கப்படும் என்று கர்த்தர் சொல்லுகிறார்; அங்கே ஒரு மனுபுத்திரனும் தங்குவத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த்சோரின் குடிகளே, ஓடி தூரத்தில் அலையுங்கள்; பள்ளத்தில் ஒதுங்கிப் பதுங்குங்கள் என்று கர்த்தர் சொல்லுகிறார்; பாபிலோன் ராஜாவாகிய நேபுகாத்நேச்சார் உங்களுக்கு விரோதமாக ஆலோசனைசெய்து, உங்களுக்கு விரோதமாக உபாயங்களைச் சிந்தித்திருக்கி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த்சோரின் குடிகளே, ஓடி தூரத்தில் அலையுங்கள்; பள்ளத்தில் ஒதுங்கிப் பதுங்குங்கள் என்று கர்த்தர் சொல்லுகிறார்; பாபிலோன் ராஜாவாகிய நேபுகாத்நேச்சார் உங்களுக்கு விரோதமாக ஆலோசனைசெய்து, உங்களுக்கு விரோதமாக உபாயங்களைச் சிந்தித்திருக்கி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 வருகிறான்; அவனைச் சடிதியிலே அங்கேயிருந்து ஓடிவரப்பண்ணுவேன்; நான் அதற்கு விரோதமாய்க் கட்டளையிட்டு அனுப்பத் தெரிந்துகொள்ளப்பட்டவன் யார்? எனக்குச் சமானமானவன் யார்? எனக்கு மட்டுக்கட்டுகிறவன் யார்? எனக்கு முன்பாக நிலைநிற்கப்போகிற மேய்ப்பன் யார்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 வருகிறான்; அவனைச் சடிதியிலே அங்கேயிருந்து ஓடிவரப்பண்ணுவேன்; நான் அதற்கு விரோதமாய்க் கட்டளையிட்டு அனுப்பத் தெரிந்துகொள்ளப்பட்டவன் யார்? எனக்குச் சமானமானவன் யார்? எனக்கு மட்டுக்கட்டுகிறவன் யார்? எனக்கு முன்பாக நிலைநிற்கப்போகிற மேய்ப்பன் யார்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 வருகிறான்; அவனைச் சடிதியிலே அங்கேயிருந்து ஓடிவரப்பண்ணுவேன்; நான் அதற்கு விரோதமாய்க் கட்டளையிட்டு அனுப்பத் தெரிந்துகொள்ளப்பட்டவன் யார்? எனக்குச் சமானமானவன் யார்? எனக்கு மட்டுக்கட்டுகிறவன் யார்? எனக்கு முன்பாக நிலைநிற்கப்போகிற மேய்ப்பன் யார்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ஞ்சாமல் நிர்விசாரமாய்க் குடியிருக்கிற ஜாதிக்கு விரோதமாக எழும்பிப்போங்கள் என்று கர்த்தர் சொல்லுகிறார். அதற்கு வாசல்களுமில்லை, தாழ்பாள்களுமில்லை; அவர்கள் தனிப்படத் தங்கியிருக்கி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ஞ்சாமல் நிர்விசாரமாய்க் குடியிருக்கிற ஜாதிக்கு விரோதமாக எழும்பிப்போங்கள் என்று கர்த்தர் சொல்லுகிறார். அதற்கு வாசல்களுமில்லை, தாழ்பாள்களுமில்லை; அவர்கள் தனிப்படத் தங்கியிருக்கி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ஏதோமுக்கு விரோதமாக யோசித்த ஆலோசனையையும், அவர் தேமானின் குடிகளுக்கு விரோதமாக நினைத்திருக்கிற நினைவுகளையும் கேளுங்கள்; மந்தையில் சிறியவர்கள் மெய்யாகவே அவர்களைப் பிடித்திழுப்பார்கள், அவர்கள் இருக்கிற தாபரங்களை அவர் மெய்யாகவே பாழாக்குவ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ஏதோமுக்கு விரோதமாக யோசித்த ஆலோசனையையும், அவர் தேமானின் குடிகளுக்கு விரோதமாக நினைத்திருக்கிற நினைவுகளையும் கேளுங்கள்; மந்தையில் சிறியவர்கள் மெய்யாகவே அவர்களைப் பிடித்திழுப்பார்கள், அவர்கள் இருக்கிற தாபரங்களை அவர் மெய்யாகவே பாழாக்குவ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ஏதோமுக்கு விரோதமாக யோசித்த ஆலோசனையையும், அவர் தேமானின் குடிகளுக்கு விரோதமாக நினைத்திருக்கிற நினைவுகளையும் கேளுங்கள்; மந்தையில் சிறியவர்கள் மெய்யாகவே அவர்களைப் பிடித்திழுப்பார்கள், அவர்கள் இருக்கிற தாபரங்களை அவர் மெய்யாகவே பாழாக்குவ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ஒட்டகங்கள் கொள்ளையும், அவர்களுடைய ஆடு மாடுகளின் ஏராளம் சூறையுமாகும்; நான் அவர்களைச் சகல திசைகளுமான கடையாந்தர மூலைகளில் இருக்கிறவர்களிடத்துக்குச் சிதறடித்துவிட்டு, அதினுடைய சகல பக்கங்களிலுமிருந்து அவர்களுக்கு ஆபத்தை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ஒட்டகங்கள் கொள்ளையும், அவர்களுடைய ஆடு மாடுகளின் ஏராளம் சூறையுமாகும்; நான் அவர்களைச் சகல திசைகளுமான கடையாந்தர மூலைகளில் இருக்கிறவர்களிடத்துக்குச் சிதறடித்துவிட்டு, அதினுடைய சகல பக்கங்களிலுமிருந்து அவர்களுக்கு ஆபத்தை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ுக்குள் இடிந்துவிழும் சத்தத்தினாலே பூமி அதிரும்; கூக்குரலின் சத்தம் சிவந்த சமுத்திரமட்டும் கேட்கப்பட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்தோர் வலுசர்ப்பங்களின் தாபரமாகி, என்றென்றைக்கும் பாழாய்க்கிடக்கும்; ஒருவனும் அங்கே குடியிருப்பதில்லை, ஒரு மனுபுத்திரனும் அதிலே, தங்குவதுமில்லையென்கி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்தோர் வலுசர்ப்பங்களின் தாபரமாகி, என்றென்றைக்கும் பாழாய்க்கிடக்கும்; ஒருவனும் அங்கே குடியிருப்பதில்லை, ஒரு மனுபுத்திரனும் அதிலே, தங்குவதுமில்லையென்கி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ூதா ராஜாவாகிய சிதேக்கியாவினுடைய ராஜ்யபாரத்தின் துவக்கத்திலே, ஏலாமுக்கு விரோதமாக எரேமியா என்னும் தீர்க்கதரிசிக்கு உண்டான கர்த்தருடைய வசனம்: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ூதா ராஜாவாகிய சிதேக்கியாவினுடைய ராஜ்யபாரத்தின் துவக்கத்திலே, ஏலாமுக்கு விரோதமாக எரேமியா என்னும் தீர்க்கதரிசிக்கு உண்டான கர்த்தருடைய வசனம்: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ேனைகளின் கர்த்தர் சொல்லுகிறது என்னவென்றால்: இதோ, நான் ஏலாமின் வில்லென்னும் அவர்களுடைய பிரதான வல்லமையை முறித்துப்போட்டு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ானத்தின் நாலு திசைகளிலுமிருந்து நாலு காற்றுகளை ஏலாமின் மேல் வரப்பண்ணி, அவர்களை இந்த எல்லாத் திசைகளிலும் சிதறடிப்பேன்; ஏலாம் தேசத்திலிருந்து துரத்துண்டவர்கள் சகல ஜாதிகளிலும் சிதறப்படுவ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ானத்தின் நாலு திசைகளிலுமிருந்து நாலு காற்றுகளை ஏலாமின் மேல் வரப்பண்ணி, அவர்களை இந்த எல்லாத் திசைகளிலும் சிதறடிப்பேன்; ஏலாம் தேசத்திலிருந்து துரத்துண்டவர்கள் சகல ஜாதிகளிலும் சிதறப்படுவ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ஏலாமியரை அவர்கள் சத்துருக்களுக்கு முன்பாகவும், அவர்கள் பிராணனை வாங்கத் தேடுகிறவர்களுக்கு முன்பாகவும் கலங்கப்பண்ணி, என் கோபத்தின் உக்கிரமாகிய தீங்கை அவர்கள்மேல் வரப்பண்ணுவேன் என்று கர்த்தர் சொல்லுகிறார்; நான் அவர்களை நிர்மூலமாகுமட்டும் பட்டயத்தை அவர்களுக்குப் பின்னாக அனுப்பி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ஏலாமியரை அவர்கள் சத்துருக்களுக்கு முன்பாகவும், அவர்கள் பிராணனை வாங்கத் தேடுகிறவர்களுக்கு முன்பாகவும் கலங்கப்பண்ணி, என் கோபத்தின் உக்கிரமாகிய தீங்கை அவர்கள்மேல் வரப்பண்ணுவேன் என்று கர்த்தர் சொல்லுகிறார்; நான் அவர்களை நிர்மூலமாகுமட்டும் பட்டயத்தை அவர்களுக்குப் பின்னாக அனுப்பி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ஏலாமியரை அவர்கள் சத்துருக்களுக்கு முன்பாகவும், அவர்கள் பிராணனை வாங்கத் தேடுகிறவர்களுக்கு முன்பாகவும் கலங்கப்பண்ணி, என் கோபத்தின் உக்கிரமாகிய தீங்கை அவர்கள்மேல் வரப்பண்ணுவேன் என்று கர்த்தர் சொல்லுகிறார்; நான் அவர்களை நிர்மூலமாகுமட்டும் பட்டயத்தை அவர்களுக்குப் பின்னாக அனுப்பி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் சிங்காசனத்தை ஏலாமிலே வைத்து, அங்கேயிருந்து ராஜாவையும் பிரபுக்களையும் அழித்துப்போடுவேன் என்று கர்த்தர் சொல்லுகி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் சிங்காசனத்தை ஏலாமிலே வைத்து, அங்கேயிருந்து ராஜாவையும் பிரபுக்களையும் அழித்துப்போடுவேன் என்று கர்த்தர் சொல்லுகி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னாலும் கடைசிநாட்களிலே நான் ஏலாமின் சிறையிருப்பைத் திருப்புவ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મ્મોનના લોકો વિષે યહોવા આ પ્રમાણે કહે છે, “ઇસ્રાએલનું રક્ષણ કરનાર કોઇ વારસ નથી? શું તેને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ો નથી? તો પછી મિલ્કોમદેવના પૂજકોને ગાદનો પ્રદેશ શા માટે કબજે કરવા દે અને ત્યાં વસવા દ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થી એવો સમય આવી રહ્યો છે, જ્યારે આમ્મોનના પાટનગર રાબ્બાહમાં યુદ્ધનો રણનાદ ગાજી રહેશે અને એ વેર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ંડેરોનો ઢગ બની જશે, એની શેરીઓ બળીને ભસ્મ થઇ જશે, અને ઇસ્રાએલ પોતાની ભૂમિ કબજે કરનારાઓની ભૂમિ કબ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.” આ હું યહોવા બોલ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ે હેશ્બોન, વિલાપ કર. આમ્મોનમાંનું આયનગર નાશ પામ્યું છે! રાબ્બાહની સ્ત્રીઓ રૂદન કરો, શોક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્ત્રો પહેરો, વાડામાં સંતાઇને રડો અને પ્રશ્ચાતાપ કરો. કારણ કે તમારા દેવ મિલ્કોમ, તેના યાજક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લદારોનો દેશનિકાલ કર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ારી ખીણોનું તમને અભિમાન છે, પરંતુ ટૂંક સમયમાં જ તે નાશ પામશે. હે આમ્મોનના બંડખોર લોકો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ંડાર પર આધાર રાખી કહો છો કે,’ કોણ અમારા પર હુમલો કરી શકે એમ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રંતુ સૈન્યોનો દેવ યહોવા કહે છે કે, “હું દરેક બાજુએથી તારા પર વિપત્તિઓ લાવીશ, તને આખી દુનિય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રેબાજુ દેશ નિકાલ માટે હાંકી કાઢવામાં આવશે. અને તારા શરણાથીર્ઓની સંભાળ રાખનારું કોઇ નહિ હો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પરંતુ પાછળથી હું આમ્મોનીઓનું ભાગ્ય ફેરવી નાખીશ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દોમના લોકો વિષે યહોવા કહે છે, “તેમાનમાં કશી અક્કલ જ રહી નથી? તેમના સમજુ પુરુષો શમજણ ખોઇ બેઠા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મની અક્કલ બહેર મારી ગઇ છે? દદાનના રહેવાસીઓ, પાસુ ફરીને દોડો. સંતાઇ જાઓ! કારણ, એસાવના વંશજ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જાનો સમય આવ્યો છે અને હું તેમના પર વિનાશ ઉતારનાર છ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્યારે દ્રાક્ષ ઉતારનાર આવે છે ત્યારે તેઓ થોડી દ્રાક્ષ વેલ પર રહેવા દે છે, રાતે ચોર આવે છે ત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ઇએ એટલું જ લઇ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રંતુ હું એસાવના વતનને સંપૂર્ણ ખાલી કરી નાખીશ. સંતાવાની કોઇ જગ્યા રહેશે નહિ, તેના બાળકો,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ઇઓ, તેના પડોશીઓ, સર્વ નાશ પામશે અને જાતે જ તેઓ બધા સમાપ્ત થ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એમ કહેનાર કોઇ નહિ હોય કે, “તારાં અનાથ બાળકોને અહીં મૂકી જા, હું તેમને સંભાળીશ. તારી વિધવાઓ મ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ે રહી શક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સમડી જેવી રીતે ઝડપ મારી તૂટી પડે છે તેમ દુશ્મન બોસ્રાહ પર તૂટી પડશે. અને તે દિવસે અદોમના યોદ્ધ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સૂતિ વેદનાથી પીડાતી સ્ત્રીની જેમ ગભરાઇ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હોવા કહે છે, “જેણે સજાનો પ્યાલો પીવો ન જોઇએ તેને પણ તે પીવો પડ્યો તો, શું તને સજા થયા વગ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શે? તારે સજા ચોક્કસ ભોગવવી જ પડશે, તારે એ પ્યાલો ચોક્કસ પીવો જ પડશે,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દમસ્ક વિષે યહોવાની વાણી: “હમાથ અને આર્પાદ નગરો ભયથી મૂંજાઇ ગયા છે, તેમણે માઠા સમાચાર સાંભળ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ચિંતાથી તેઓ સાગરની જેમ ખળભળી ઊઠયા છે. તેમને નિરાંત વળ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કારણ, હું મારા જીવના સમ ખાઇને કહું છું કે “બોસ્રાહની દશા જોઇને લોકો હબકાઇ જશે, તેની હાંસ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ડાવશે; તે વેરાન થઇ જશે અને લોકોમાં તેનું નામ શાપરૂપ લેખાશે. એના બધાં ગામો કાયમ માટે ખંડેર થઇ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દમસ્ક લાચાર બની ગયું છે. તેના સર્વ લોકો પાછા ફરીને નાસે છે. પ્રસૂતિની વેદનાથી પીડાતી સ્ત્રી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મ ભય, પીડા તથા દુ:ખોએ તેના પર પક્કડ જમા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ેં યહોવા પાસેથી આ સંદેશો સાંભળ્યો છે, “તેમણે બધાં રાજ્યોમાં સંદેશાવાહક મોકલીને કહેવડાવ્યું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અદોમની વિરુદ્ધ સર્વ એકત્રીત થાઓ અને તેનો નાશ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આ ‘આનંદનું નગર’ જે એક સમયે ખૂબ ગૌરવવતું હતું તે કેવું ત્યાગી દેવામાં આવ્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ોવા કહે છે કે, “જો, હું તને રાષ્ટો વચ્ચે તુચ્છ બનાવીશ અને માનવજાત દ્વારા તિરસ્કૃત બન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સૈન્યોનો દેવ યહોવા કહે છે, “તે દિવસે તેના જુવાન માણસો નગર ચોકમાં મૃત્યુ પામશે. અને એના બ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દ્ધાઓ હાર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અને હું દમસ્કની દીવાલો પર આગ લગાડીશ અને તે બેનહદાદના મહેલોને બાળીને ભસ્મ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ું ઊંચા શિખરો પર કરાડોની ધારે વસે છે, તેથી, તારી માથાભારે તુમાખીએ અને તારા અંતરના અભિમાને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ોટે રસ્તે દોરવ્યો છે, પરંતુ ગરૂડની સાથે તું શિખરો પર વસવાટ કરે, તોપણ હું તને ત્યાંથી નીચો પાડ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મ યહોવા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બાબિલના રાજા નબૂખાદરેસ્સારે જીતી લીધેલાં કેદાર અને હાસોરના વિષે યહોવાની આ ભવિષ્યવાણી છે; તેઓ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શ કરવા માટે બાબિલના રાજા નબૂખાદરેસ્સારને યહોવા મોકલી આપશે અને કહેશે,“ચાલો, કેદારના કુળસમૂહો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લ્લો કરો; પૂર્વના એ લોકોનો સંહાર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તેથી અદોમ માનને પાત્ર બનશે. ત્યાં જઇને જતા આવતા સૌ કોઇ એની દશા જોઇને હબકાઇ જશે અને જ્યારે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શે કે તેને કેવું ઘાયલ કરવામાં આવ્યું છે તો તેઓ સિસકારા બોલ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ેઓનાં ઘેટાંબકરાં, તંબુઓ તથા ઘરનો સર્વ સામાન કબજે કરવામાં આવશે, તેઓનાં ઊંટોને લઇ જવામાં આવશ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રેબાજુ ભયની ચીસો પડશે, આપણે ચારેબાજુથી ઘેરાઇ ગયા છીએ અને આપણું પતન થ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સદોમ અને ગમોરાનો તથા તેમની આસપાસના ગામોનો નાશ થયો હતો તેવું જ અદોમનું પણ થશે; પછી ત્યાં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શે નહિ, ત્યાં કોઇ માણસ ફરી ઘર નહિ કરે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યહોવા કહે છે: “ભાગો ભાગો, તમારો જીવ બચાવવા નાસી જાઓ. હાસોરના વતનીઓ, અરણ્યમાં દૂર દૂર સંતાઇ જા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બાબિલના રાજા નબૂખાદરેસ્સારે તમારી વિરુદ્ધ તમારો નાશ કરવા માટે કાવત્રું રચ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જુઓ, પેલો સિંહ કેવો યર્દનની ઝાડીમાંથી સદાય લીલાછમ ચરાણમાં ચઢી આવે છે! એ જ રીતે હું પણ અચાનક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ી પાછળ પડી એમને હાંકી કાઢીશ અને મને ગમતા રાજકર્તાને ત્યાં ગોઠવી દઇશ. કારણ, મારા સમાન બીજું કો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 કોણ મારી બરોબરી કરી શકે એમ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યહોવાએ નબૂખાદરેસ્સાર રાજાને કહ્યું, ઊઠો, અને એ પ્રજા જે નિશ્ચિંત છે અને વિચારે છે કે તેના પર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મલો નહિ કરે, તેમના નગરોને દરવાજા કે સળિયા નથી અને તેઓ બધાં પોતાનામાં જ વસે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ાટે, અદોમ અને તેના લોકો વિષે મારી યોજના શી છે, તે સાંભળી લો; અને જેઓ તેમાનમાં રહે છે તેમ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રુદ્ધ મેં ઘડેલી યોજના વિષે. નાનામાં નાના ઘેટાંને પણ ઘસડી જવાશે અને તેમાન નસીબે તેમના ઘેટાં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ડાને પણ ભયત્રસ્ત કર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ેઓનાં ઊંટો અને તેઓનાં અસંખ્ય ઘેટાં લૂંટી લો! હું એ મૂંડેલા થોભિયાવાળાઓને ચારેકોર વિખેરી નાખી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દરેક બાજુએથી તેઓના પર આફત ઉતારીશ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દોમના પતનના અવાજથી પૃથ્વી થથરશે; તેમના આક્રંદના અવાજના પડઘા રાતા સમુદ્ર સુધી ગા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હાસોર શિયાળવાંની બોડ બની જશે, કાયમ માટે તે વેરાન પ્રદેશ બની જશે, કોઇ ત્યાં વસશે નહિ કે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ઘર નહિ બનાવે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યહૂદિયાના રાજા સિદકિયાના અમલની શરૂઆતમાં પ્રબોધક યમિર્યાને એલામ વિષે યહોવાની વાણી દ્વારા સંદે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“આ સૈન્યોનો દેવ યહોવાના વચન છે. એલામનું બળ એનું ધનુષ્ય છે, હું એ ધનુષ્ય જ ભાંગી નાખનાર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અને એલામના લોકોને હું ચારે દિશામાં વિખેરી નાખીશ. તેઓ દેશનિકાલ થઇ વિશ્વના સર્વ દેશોમાં ફેલા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યહોવા કહે છે કે, “એલામનો નાશ કરવા તાકતા એના દુશ્મનોથી એને હું ભયભીત બનાવી દઈશ. હું ભયંકર રોષ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રાઇ તેમના પર આફત ઉતારીશ, તેઓ જડમૂળથી ઊખડી જાય ત્યાં સુધી હું તેમના પર યુદ્ધ મોકલ્યા કરીશ.”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યહોવા કહે છે કે, “હું એલામમાં મારું સિંહાસન સ્થાપીશ. અને ત્યાંના રાજાનો અને અમલદારોનો સંહાર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ીશ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“પણ ભવિષ્યમાં હું એલામનું ભાગ્ય ફેરવી નાખીશ. હું તે લોકોને પાછા લાવીશ.” એમ યહોવા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2026-10-20T05:22:55Z</dcterms:created>
  <dcterms:modified xsi:type="dcterms:W3CDTF">2026-10-20T05:22:55Z</dcterms:modified>
  <dc:title>યિર્મેયા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