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095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ok, ye saints, the sight is glorious;
See theMan of Sorrowsnow
From the fight return victorious:
Every knee to Him shall bow 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rown Him ! crown Him !
Angels, crown Him !
Crown the Saviour King of kings 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rown the Saviour ! angels, crown
Him!
Rich the trophies Jesus brings:
In the seat of power enthrone Him,
While the vault of heaven ring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Sinners in derision crowned Him,
Mocking thus the Saviour's claim;
Saints and angels crowd around Him,
Own His title, praise His na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Hark the bursts of acclamation !
Hark those loud triumphant chords!
Jesus takes the highest station;
Oh, what joy the sight affords 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2026-10-30T20:48:33Z</dcterms:created>
  <dcterms:modified xsi:type="dcterms:W3CDTF">2026-10-30T20:48:33Z</dcterms:modified>
  <dc:title>Hymn : 127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