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லிஸ்தர் கூடிவந்து, சூநேமிலே பாளயமிறங்கினார்கள்; சவுலும் இஸ்ரவேலர் எல்லாரையும் கூட்டினான்; அவர்கள் கில்போவாவிலே பாளயமிறங்க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வுல் பெலிஸ்தரின் பாளயத்தைக் கண்டபோது பயந்தான்; அவன் இருதயம் மிகவும் தத்தளித்துக்கொண்ட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கர்த்தரிடத்தில் விசாரிக்கும் போது, கர்த்தர் அவனுக்குச் சொப்பனங்களினாலாவது, ஊரீமினாலாவது, தீர்க்கதரிசிகளினாலாவது மறு உத்தரவு அருள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கர்த்தரிடத்தில் விசாரிக்கும் போது, கர்த்தர் அவனுக்குச் சொப்பனங்களினாலாவது, ஊரீமினாலாவது, தீர்க்கதரிசிகளினாலாவது மறு உத்தரவு அருள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வுல் தன் ஊழியக்காரரை நோக்கி: அஞ்சனம்பார்க்கிற ஒரு ஸ்திரீயைத் தேடுங்கள்; நான் அவளிடத்தில் போய் விசாரிப்பேன் என்றான்; அதற்கு அவனுடைய ஊழியக்காரர்: இதோ, எந்தோரில் அஞ்சனம்பார்க்கிற ஒரு ஸ்திரீ இருக்கிறாள்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வுல் தன் ஊழியக்காரரை நோக்கி: அஞ்சனம்பார்க்கிற ஒரு ஸ்திரீயைத் தேடுங்கள்; நான் அவளிடத்தில் போய் விசாரிப்பேன் என்றான்; அதற்கு அவனுடைய ஊழியக்காரர்: இதோ, எந்தோரில் அஞ்சனம்பார்க்கிற ஒரு ஸ்திரீ இருக்கிறாள்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வுல் தன் ஊழியக்காரரை நோக்கி: அஞ்சனம்பார்க்கிற ஒரு ஸ்திரீயைத் தேடுங்கள்; நான் அவளிடத்தில் போய் விசாரிப்பேன் என்றான்; அதற்கு அவனுடைய ஊழியக்காரர்: இதோ, எந்தோரில் அஞ்சனம்பார்க்கிற ஒரு ஸ்திரீ இருக்கிறாள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வுல் வேஷம் மாறி, வேறு வஸ்திரம் தரித்துக்கொண்டு, அவனும் அவனோடேகூட இரண்டுபேரும் இராத்திரியிலே அந்த ஸ்திரீயினிடத்தில் போய்ச் சேர்ந்தார்கள்; அவளை அவன் நோக்கி: நீ அஞ்சனம்பார்த்து எனக்குக் குறிசொல்லி, நான் உன்னிடத்தில் சொல்லுகிறவனை எழும்பிவரச்செய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வுல் வேஷம் மாறி, வேறு வஸ்திரம் தரித்துக்கொண்டு, அவனும் அவனோடேகூட இரண்டுபேரும் இராத்திரியிலே அந்த ஸ்திரீயினிடத்தில் போய்ச் சேர்ந்தார்கள்; அவளை அவன் நோக்கி: நீ அஞ்சனம்பார்த்து எனக்குக் குறிசொல்லி, நான் உன்னிடத்தில் சொல்லுகிறவனை எழும்பிவரச்செய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வுல் வேஷம் மாறி, வேறு வஸ்திரம் தரித்துக்கொண்டு, அவனும் அவனோடேகூட இரண்டுபேரும் இராத்திரியிலே அந்த ஸ்திரீயினிடத்தில் போய்ச் சேர்ந்தார்கள்; அவளை அவன் நோக்கி: நீ அஞ்சனம்பார்த்து எனக்குக் குறிசொல்லி, நான் உன்னிடத்தில் சொல்லுகிறவனை எழும்பிவரச்செய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 பெலிஸ்தர் இஸ்ரவேலின்மேல் யுத்தம்பண்ண, தங்கள் சேனைகளைப் போருக்குக் கூட்டினார்கள்; அப்பொழுது ஆகீஸ் தாவீதை நோக்கி: நீயும் உன் மனுஷரும் எவ்விதத்திலும் என்னோடேகூட யுத்தத்துக்கு வரவேண்டும் என்று அறியக்கடவாய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ந்த ஸ்திரீ: சவுல் அஞ்சனம் பார்க்கிறவர்களையும் குறிசொல்லுகிறவர்களையும் தேசத்தில் இராதபடிக்கு நிர்மூலமாக்கின செய்தியை நீர் அறிவீரே; என்னைக் கொன்றுபோடும்படி நீர் என் பிராணனுக்குக் கண்ணிவைக்கிறது என்ன என்ற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ந்த ஸ்திரீ: சவுல் அஞ்சனம் பார்க்கிறவர்களையும் குறிசொல்லுகிறவர்களையும் தேசத்தில் இராதபடிக்கு நிர்மூலமாக்கின செய்தியை நீர் அறிவீரே; என்னைக் கொன்றுபோடும்படி நீர் என் பிராணனுக்குக் கண்ணிவைக்கிறது என்ன என்ற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ந்த ஸ்திரீ: சவுல் அஞ்சனம் பார்க்கிறவர்களையும் குறிசொல்லுகிறவர்களையும் தேசத்தில் இராதபடிக்கு நிர்மூலமாக்கின செய்தியை நீர் அறிவீரே; என்னைக் கொன்றுபோடும்படி நீர் என் பிராணனுக்குக் கண்ணிவைக்கிறது என்ன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வுல்: இந்தக் காரியத்திற்காக உனக்குப் பொல்லாப்பு வராது என்பதைக் கர்த்தருடைய ஜீவனைக் கொண்டு சொல்லுகிறேன் என்று அவளுக்குக் கர்த்தர்மேல் ஆணையிட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வுல்: இந்தக் காரியத்திற்காக உனக்குப் பொல்லாப்பு வராது என்பதைக் கர்த்தருடைய ஜீவனைக் கொண்டு சொல்லுகிறேன் என்று அவளுக்குக் கர்த்தர்மேல் ஆணையி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ந்த ஸ்திரீ: உமக்கு நான் யாரை எழும்பிவரப் பண்ண வேண்டும் என்றதற்கு, அவன்: சாமுவேலை எழும்பிவரப்பண்ணவேண்டும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ஸ்திரீ சாமுவேலைக் கண்டமாத்திரத்தில் மகா சத்தமாய்க் கூப்பிட்டு, சவுலை நோக்கி: ஏன் என்னை மோசம்போக்கினீர்? நீர்தான் சவுலாச்சுதே என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ஸ்திரீ சாமுவேலைக் கண்டமாத்திரத்தில் மகா சத்தமாய்க் கூப்பிட்டு, சவுலை நோக்கி: ஏன் என்னை மோசம்போக்கினீர்? நீர்தான் சவுலாச்சுதே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ாஜா அவளைப் பார்த்து: நீ பயப்படாதே; நீ காண்கிறது என்ன என்று கேட்டான். அதற்கு அந்த ஸ்திரீ: தேவர்கள் பூமிக்குள்ளிருந்து ஏறிவருகிறதைக் காண்கிறேன் என்று சவுலுக்குச் சொன்ன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ாஜா அவளைப் பார்த்து: நீ பயப்படாதே; நீ காண்கிறது என்ன என்று கேட்டான். அதற்கு அந்த ஸ்திரீ: தேவர்கள் பூமிக்குள்ளிருந்து ஏறிவருகிறதைக் காண்கிறேன் என்று சவுலுக்குச் சொன்ன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 பெலிஸ்தர் இஸ்ரவேலின்மேல் யுத்தம்பண்ண, தங்கள் சேனைகளைப் போருக்குக் கூட்டினார்கள்; அப்பொழுது ஆகீஸ் தாவீதை நோக்கி: நீயும் உன் மனுஷரும் எவ்விதத்திலும் என்னோடேகூட யுத்தத்துக்கு வரவேண்டும் என்று அறியக்கடவாய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ுடைய ரூபம் என்ன என்று அவளைக் கேட்டான். அதற்கு அவள்: சால்வையைப் போர்த்துக்கொண்டிருக்கிற ஒரு முதிர்ந்த வயதான மனுஷன் எழும்பிவருகிறான் என்றாள்: அதினாலே சவுல் அவன் சாமுவேல் என்று அறிந்து கொண்டு, தரைமட்டும் முகங்குனிந்து வணங்க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ுடைய ரூபம் என்ன என்று அவளைக் கேட்டான். அதற்கு அவள்: சால்வையைப் போர்த்துக்கொண்டிருக்கிற ஒரு முதிர்ந்த வயதான மனுஷன் எழும்பிவருகிறான் என்றாள்: அதினாலே சவுல் அவன் சாமுவேல் என்று அறிந்து கொண்டு, தரைமட்டும் முகங்குனிந்து வணங்க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ுடைய ரூபம் என்ன என்று அவளைக் கேட்டான். அதற்கு அவள்: சால்வையைப் போர்த்துக்கொண்டிருக்கிற ஒரு முதிர்ந்த வயதான மனுஷன் எழும்பிவருகிறான் என்றாள்: அதினாலே சவுல் அவன் சாமுவேல் என்று அறிந்து கொண்டு, தரைமட்டும் முகங்குனிந்து வணங்க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முவேல் சவுலை நோக்கி: நீ என்னை எழும்பிவரப்பண்ணி, என்னைக் கலைத்தது என்ன என்று கேட்டான். அதற்குச் சவுல்: நான் மிகவும் நெருக்கப்பட்டிருக்கிறேன்; பெலிஸ்தர் எனக்கு விரோதமாய் யுத்தம்பண்ணுகிறார்கள்; தேவனும் என்னைக் கைவிட்டார்; அவர் தீர்க்கதரிசிகளினாலாவது, சொப்பனங்களினாலாவது எனக்கு மறு உத்தரவு அருளுகிறதில்லை; ஆகையால் நான் செய்யவேண்டியதை நீர் எனக்கு அறிவிக்கும்படிக்கு, உம்மை அழைப்பித்த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முவேல் சவுலை நோக்கி: நீ என்னை எழும்பிவரப்பண்ணி, என்னைக் கலைத்தது என்ன என்று கேட்டான். அதற்குச் சவுல்: நான் மிகவும் நெருக்கப்பட்டிருக்கிறேன்; பெலிஸ்தர் எனக்கு விரோதமாய் யுத்தம்பண்ணுகிறார்கள்; தேவனும் என்னைக் கைவிட்டார்; அவர் தீர்க்கதரிசிகளினாலாவது, சொப்பனங்களினாலாவது எனக்கு மறு உத்தரவு அருளுகிறதில்லை; ஆகையால் நான் செய்யவேண்டியதை நீர் எனக்கு அறிவிக்கும்படிக்கு, உம்மை அழைப்பித்த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முவேல் சவுலை நோக்கி: நீ என்னை எழும்பிவரப்பண்ணி, என்னைக் கலைத்தது என்ன என்று கேட்டான். அதற்குச் சவுல்: நான் மிகவும் நெருக்கப்பட்டிருக்கிறேன்; பெலிஸ்தர் எனக்கு விரோதமாய் யுத்தம்பண்ணுகிறார்கள்; தேவனும் என்னைக் கைவிட்டார்; அவர் தீர்க்கதரிசிகளினாலாவது, சொப்பனங்களினாலாவது எனக்கு மறு உத்தரவு அருளுகிறதில்லை; ஆகையால் நான் செய்யவேண்டியதை நீர் எனக்கு அறிவிக்கும்படிக்கு, உம்மை அழைப்பித்த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முவேல் சவுலை நோக்கி: நீ என்னை எழும்பிவரப்பண்ணி, என்னைக் கலைத்தது என்ன என்று கேட்டான். அதற்குச் சவுல்: நான் மிகவும் நெருக்கப்பட்டிருக்கிறேன்; பெலிஸ்தர் எனக்கு விரோதமாய் யுத்தம்பண்ணுகிறார்கள்; தேவனும் என்னைக் கைவிட்டார்; அவர் தீர்க்கதரிசிகளினாலாவது, சொப்பனங்களினாலாவது எனக்கு மறு உத்தரவு அருளுகிறதில்லை; ஆகையால் நான் செய்யவேண்டியதை நீர் எனக்கு அறிவிக்கும்படிக்கு, உம்மை அழைப்பித்தேன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ச் சாமுவேல்: கர்த்தர் உன்னைவிட்டு விலகி, உனக்குச் சத்துருவாய் இருக்கும்போது, நீ என்னிடத்தில் கேட்பானேன்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ச் சாமுவேல்: கர்த்தர் உன்னைவிட்டு விலகி, உனக்குச் சத்துருவாய் இருக்கும்போது, நீ என்னிடத்தில் கேட்பானேன்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்னைக்கொண்டு சொன்னபடியே செய்து முடித்து, ராஜ்யத்தை உன் கையிலிருந்து பறித்து, அதை உன் தோழனாகிய தாவீதுக்குக் கொடுத்துவி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 பெலிஸ்தர் இஸ்ரவேலின்மேல் யுத்தம்பண்ண, தங்கள் சேனைகளைப் போருக்குக் கூட்டினார்கள்; அப்பொழுது ஆகீஸ் தாவீதை நோக்கி: நீயும் உன் மனுஷரும் எவ்விதத்திலும் என்னோடேகூட யுத்தத்துக்கு வரவேண்டும் என்று அறியக்கடவாய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்னைக்கொண்டு சொன்னபடியே செய்து முடித்து, ராஜ்யத்தை உன் கையிலிருந்து பறித்து, அதை உன் தோழனாகிய தாவீதுக்குக் கொடுத்துவிட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கர்த்தருடைய சொற்கேளாமலும், அமலேக்கின்மேல் அவருக்கு இருந்த கோபத்தின் உக்கிரத்தைத் தீர்க்காமலும் போனபடியினால், கர்த்தர் இன்றைய தினம் உனக்கு இந்தப் பிரகாரமாகச் செய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கர்த்தருடைய சொற்கேளாமலும், அமலேக்கின்மேல் அவருக்கு இருந்த கோபத்தின் உக்கிரத்தைத் தீர்க்காமலும் போனபடியினால், கர்த்தர் இன்றைய தினம் உனக்கு இந்தப் பிரகாரமாகச் செய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உன்னுடைய ஜனமாகிய இஸ்ரவேலரையும் பெலிஸ்தர் கையில் ஒப்புக்கொடுப்பார்; நாளைக்கு நீயும் உன் குமாரரும் என்னோடிருப்பீர்கள்; இஸ்ரவேலின் பாளயத்தையும் கர்த்தர் பெலிஸ்தரின் கையில் ஒப்புக்கொடுப்பார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உன்னுடைய ஜனமாகிய இஸ்ரவேலரையும் பெலிஸ்தர் கையில் ஒப்புக்கொடுப்பார்; நாளைக்கு நீயும் உன் குமாரரும் என்னோடிருப்பீர்கள்; இஸ்ரவேலின் பாளயத்தையும் கர்த்தர் பெலிஸ்தரின் கையில் ஒப்புக்கொடுப்பார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உன்னுடைய ஜனமாகிய இஸ்ரவேலரையும் பெலிஸ்தர் கையில் ஒப்புக்கொடுப்பார்; நாளைக்கு நீயும் உன் குமாரரும் என்னோடிருப்பீர்கள்; இஸ்ரவேலின் பாளயத்தையும் கர்த்தர் பெலிஸ்தரின் கையில் ஒப்புக்கொடுப்பார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ணமே சவுல் நெடிதாங்கிடையாய்த் தரையிலே விழுந்து, சாமுவேலின் வார்த்தைகளினாலே மிகவும் பயப்பட்டான்; அவன் இராப்பகல் முழுதும் ஒன்றும் சாப்பிடாதிருந்தபடியினால், அவன் பலவீனமாய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ணமே சவுல் நெடிதாங்கிடையாய்த் தரையிலே விழுந்து, சாமுவேலின் வார்த்தைகளினாலே மிகவும் பயப்பட்டான்; அவன் இராப்பகல் முழுதும் ஒன்றும் சாப்பிடாதிருந்தபடியினால், அவன் பலவீனமாயி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ந்த ஸ்திரீ சவுலிடத்தில் வந்து, அவன் மிகவும் கலங்கியிருக்கிறதைக் கண்டு, அவனை நோக்கி: இதோ, உம்முடைய அடியாளாகிய நான் உம்முடைய சொற்கேட்டு, என் பிராணனை என் கையிலே பிடித்துக்கொண்டு, நீர் எனக்குச் சொன்ன உம்முடைய வார்த்தைகளுக்குக் கீழ்ப்படிந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ந்த ஸ்திரீ சவுலிடத்தில் வந்து, அவன் மிகவும் கலங்கியிருக்கிறதைக் கண்டு, அவனை நோக்கி: இதோ, உம்முடைய அடியாளாகிய நான் உம்முடைய சொற்கேட்டு, என் பிராணனை என் கையிலே பிடித்துக்கொண்டு, நீர் எனக்குச் சொன்ன உம்முடைய வார்த்தைகளுக்குக் கீழ்ப்படிந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ஆகீசைப் பார்த்து: உம்முடைய அடியான் செய்யப்போகிறதை நீர் நிச்சயமாய் அறிந்துகொள்வீர் என்றான்; அப்பொழுது ஆகீஸ் தாவீதை நோக்கி: இதற்காக உன்னை எந்நாளும் எனக்கு மெய்காவலனாக வைப்பே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ந்த ஸ்திரீ சவுலிடத்தில் வந்து, அவன் மிகவும் கலங்கியிருக்கிறதைக் கண்டு, அவனை நோக்கி: இதோ, உம்முடைய அடியாளாகிய நான் உம்முடைய சொற்கேட்டு, என் பிராணனை என் கையிலே பிடித்துக்கொண்டு, நீர் எனக்குச் சொன்ன உம்முடைய வார்த்தைகளுக்குக் கீழ்ப்படிந்த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 நீர் உம்முடைய அடியாளுடைய சொல்லைக் கேளும், நான் உமக்கு முன்பாகக் கொஞ்சம் அப்பம் வைக்கிறேன், அதைப் புசிப்பீராக: அப்பொழுது நீர் வழிநடந்து போகத்தக்க பெலன் உமக்குள் இருக்கும் என்ற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 நீர் உம்முடைய அடியாளுடைய சொல்லைக் கேளும், நான் உமக்கு முன்பாகக் கொஞ்சம் அப்பம் வைக்கிறேன், அதைப் புசிப்பீராக: அப்பொழுது நீர் வழிநடந்து போகத்தக்க பெலன் உமக்குள் இருக்கும் என்ற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ோ தட்டுதல்பண்ணி, நான் புசிக்கமாட்டேன் என்றான்; ஆனாலும் அவனுடைய ஊழியக்காரரும் அந்த ஸ்திரீயும் அவனை மிகவும் வருந்திக்கொண்டதினால், அவன் அவர்கள் சொற்கேட்டு, தரையிலிருந்து எழுந்திருந்து கட்டிலின் மேல் உட்கார்ந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ோ தட்டுதல்பண்ணி, நான் புசிக்கமாட்டேன் என்றான்; ஆனாலும் அவனுடைய ஊழியக்காரரும் அந்த ஸ்திரீயும் அவனை மிகவும் வருந்திக்கொண்டதினால், அவன் அவர்கள் சொற்கேட்டு, தரையிலிருந்து எழுந்திருந்து கட்டிலின் மேல் உட்கார்ந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ஸ்திரீயினிடத்தில் கொழுத்தகன்றுக்குட்டி ஒன்று வீட்டில் இருந்தது; அதைத் தீவிரமாய் அடித்து, மா எடுத்துப் பிசைந்து, அதைப் புளிப்பில்லா அப்பங்களாகச் சுட்ட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ஸ்திரீயினிடத்தில் கொழுத்தகன்றுக்குட்டி ஒன்று வீட்டில் இருந்தது; அதைத் தீவிரமாய் அடித்து, மா எடுத்துப் பிசைந்து, அதைப் புளிப்பில்லா அப்பங்களாகச் சுட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வுலுக்கும் அவன் ஊழியக்காரருக்கும் முன்பாகக் கொண்டுவந்து வைத்தாள்; அவர்கள் புசித்து எழுந்திருந்து, அந்த இராத்திரியிலேயே புறப்பட்டுப் போ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வுலுக்கும் அவன் ஊழியக்காரருக்கும் முன்பாகக் கொண்டுவந்து வைத்தாள்; அவர்கள் புசித்து எழுந்திருந்து, அந்த இராத்திரியிலேயே புறப்பட்டுப் போ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ஆகீசைப் பார்த்து: உம்முடைய அடியான் செய்யப்போகிறதை நீர் நிச்சயமாய் அறிந்துகொள்வீர் என்றான்; அப்பொழுது ஆகீஸ் தாவீதை நோக்கி: இதற்காக உன்னை எந்நாளும் எனக்கு மெய்காவலனாக வைப்ப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ாமுவேல் இதற்கு முன்னமே மரித்துப்போனான்; இஸ்ரவேலர் எல்லாரும் அவனுக்குத் துக்கங்கொண்டாடி, அவன் ஊராகிய ராமாவிலே அவனை அடக்கம் பண்ணினார்கள். சவுல் அஞ்சனம் பார்க்கிறவர்களையும் குறிசொல்லுகிறவர்களையும் தேசத்தில் இராதபடிக்குத் துரத்தி வி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ாமுவேல் இதற்கு முன்னமே மரித்துப்போனான்; இஸ்ரவேலர் எல்லாரும் அவனுக்குத் துக்கங்கொண்டாடி, அவன் ஊராகிய ராமாவிலே அவனை அடக்கம் பண்ணினார்கள். சவுல் அஞ்சனம் பார்க்கிறவர்களையும் குறிசொல்லுகிறவர்களையும் தேசத்தில் இராதபடிக்குத் துரத்தி வி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லிஸ்தர் கூடிவந்து, சூநேமிலே பாளயமிறங்கினார்கள்; சவுலும் இஸ்ரவேலர் எல்லாரையும் கூட்டினான்; அவர்கள் கில்போவாவிலே பாளயமிறங்க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ed all Israel together, and they pitched in Gilbo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Saul saw the host of the Philistines, he was afraid, and his heart greatly tremb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Saul enquired of the LORD, the LORD answered him not, neither by dreams, nor by Ur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r by proph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Saul unto his servants, Seek me a woman that has a familiar spirit, that I may go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, and enquire of her. And his servants said to him, Behold, there is a woman that has a famili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 at End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Saul disguised himself, and put on other raiment, and he went, and two men with him,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e to the woman by night: and he said, I pray you, divine unto me by the familiar spiri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ng me him up, whom I shall nam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 in those days, that the Philistines gathered their armies together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woman said unto him, Behold, you know what Saul has done, how he has cut off thos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familiar spirits, and the wizards, out of the land: wherefore then lay you a snare for my lif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cause me to di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Saul swore to her by the LORD, saying, As the LORD lives, there shall no punishment happ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you for this 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said the woman, Whom shall I bring up unto you? And he said, Bring me up Samu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hen the woman saw Samuel, she cried with a loud voice: and the woman spoke to Saul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have you deceived me? for you are Sa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king said unto her, Be not afraid: for what saw you? And the woman said unto Saul, I sa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s ascending out of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rfare, to fight with Israel. And Achish said unto David, Know you assuredly, that you shall go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aid unto her, What form is he of? And she said, An old man comes up; and he is cove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a mantle. And Saul perceived that it was Samuel, and he stooped with his face to the grou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owed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amuel said to Saul, Why have you disquieted me, to bring me up? And Saul answered, I a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re distressed; for the Philistines make war against me, and God is departed from me, and answ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 no more, neither by prophets, nor by dreams: therefore I have called you, that you may make kn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me what I shall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said Samuel, Wherefore then do you ask of me, seeing the LORD is departed from you, and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ome yours enem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LORD has done to him, as he spoke by me: for the LORD has rent the kingdom out of you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me to battle, you and your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, and given it to your neighbour, even to Davi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ecause you obeyed not the voice of the LORD, nor executed his fierce wrath upon Amalek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has the LORD done this thing unto you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Moreover the LORD will also deliver Israel with you into the hand of the Philistines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morrow shall you and your sons be with me: the LORD also shall deliver the host of Israel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 of the Philisti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n Saul fell immediately all along on the earth, and was sore afraid, because of the word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uel: and there was no strength in him; for he had eaten no bread all the day, nor all the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woman came unto Saul, and saw that he was sore troubled, and said unto him, Behol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 handmaid has obeyed your voice, and I have put my life in my hand, and have hearkene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David said to Achish, Surely you shall know what your servant can do. And Achish said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words which you spoke unto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Now therefore, I pray you, hearken you also unto the voice of yours handmaid, and let me set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sel of bread before you; and eat, that you may have strength, when you go on your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ut he refused, and said, I will not eat. But his servants, together with the woman, compel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; and he hearkened unto their voice. So he arose from the earth, and sat upon the b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woman had a fat calf in the house; and she hasted, and killed it, and took flour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eaded it, and did bake unleavened bread thereo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she brought it before Saul, and before his servants; and they did eat. Then they rose up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ent away that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vid, Therefore will I make you keeper of mine head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Now Samuel was dead, and all Israel had lamented him, and buried him in Ramah, even in his 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. And Saul had put away those that had familiar spirits, and the wizards, out of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Philistines gathered themselves together, and came and pitched in Shunem: and Sau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2026-09-07T05:50:09Z</dcterms:created>
  <dcterms:modified xsi:type="dcterms:W3CDTF">2026-09-07T05:50:09Z</dcterms:modified>
  <dc:title>1 Samuel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