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் எரேமியாவுக்கு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வாசலிலே நின்று, அங்கே கூறிச் சொல்லவேண்டிய வசனம் என்னவென்றால், கர்த்தரைப் பணிந்துகொள்ள இந்த வாசல்களுக்குள்ளே பிரவேசிக்கிற யூத ஜனங்களாகிய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வாசலிலே நின்று, அங்கே கூறிச் சொல்லவேண்டிய வசனம் என்னவென்றால், கர்த்தரைப் பணிந்துகொள்ள இந்த வாசல்களுக்குள்ளே பிரவேசிக்கிற யூத ஜனங்களாகிய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சேனைகளின் கர்த்தர் சொல்லுகிறார்: உங்கள் வழிகளையும் உங்கள் கிரியைகளையும் சீர்ப்படுத்துங்கள், அப்பொழுது உங்களை இந்த ஸ்தலத்திலே குடியிருக்க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சேனைகளின் கர்த்தர் சொல்லுகிறார்: உங்கள் வழிகளையும் உங்கள் கிரியைகளையும் சீர்ப்படுத்துங்கள், அப்பொழுது உங்களை இந்த ஸ்தலத்திலே குடியிருக்க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ஆலயம், கர்த்தரின் ஆலயம், கர்த்தரின் ஆலயம் இதுவே என்று சொல்லி, பொய்வார்த்தைகளை நம்பிக்கொள்ளாதி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ஆலயம், கர்த்தரின் ஆலயம், கர்த்தரின் ஆலயம் இதுவே என்று சொல்லி, பொய்வார்த்தைகளை நம்பிக்கொள்ளாதி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வழிகளையும் உங்கள் கிரியைகளையும் நன்றாய்ச் சீர்ப்படுத்தி, நீங்கள் மனுஷனுக்கும் மனுஷனுக்குமுள்ள வழக்கை நியாயமாய்த் தீர்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உங்கள் பிதாக்களுக்குக் கொடுத்த தேசமாகிய இந்த ஸ்தலத்திலே உங்களைச் சதாகாலமும் குடியிருக்கப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உங்கள் பிதாக்களுக்குக் கொடுத்த தேசமாகிய இந்த ஸ்தலத்திலே உங்களைச் சதாகாலமும் குடியிருக்க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ஒன்றுக்கும் உதவாத பொய்வார்த்தைகளை நீங்கள் நம்புகிற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ிருடி, கொலைசெய்து, விபசாரம்பண்ணி, பொய்யாணையிட்டு, பாகாலுக்குத் தூபங்காட்டி, நீங்கள் அறியாத அந்நிய தேவர்களைப் பின்பற்ற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ிருடி, கொலைசெய்து, விபசாரம்பண்ணி, பொய்யாணையிட்டு, பாகாலுக்குத் தூபங்காட்டி, நீங்கள் அறியாத அந்நிய தேவர்களைப் பின்பற்ற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மம் தரிக்கப்பட்ட இந்த ஆலயம் உங்கள் பார்வைக்குக் கள்ளர்குகையாயிற்றோ? இதோ, நானும் இதைக் கண்ட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மம் தரிக்கப்பட்ட இந்த ஆலயம் உங்கள் பார்வைக்குக் கள்ளர்குகையாயிற்றோ? இதோ, நானும் இதைக் கண்ட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டைய எல்லாச் சகோதரருமாகிய எப்பிராயீம் சந்ததி அனைத்தையும் தள்ளிப்போட்டதுபோல, உங்களையும் என் முகத்தைவிட்டுத் தள்ளிப்போடுவ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டைய எல்லாச் சகோதரருமாகிய எப்பிராயீம் சந்ததி அனைத்தையும் தள்ளிப்போட்டதுபோல, உங்களையும் என் முகத்தைவிட்டுத் தள்ளிப்போடுவ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இந்த ஜனத்துக்காக விண்ணப்பம் செய்யவேண்டாம்; அவர்களுக்காக மன்றாடவும் கெஞ்சவும் வேண்டாம், என்னிடத்தில் அவர்களுக்காகப் பரிந்துபேசவும் வேண்டாம், நான் உனக்குச் செவிகொடுப்ப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இந்த ஜனத்துக்காக விண்ணப்பம் செய்யவேண்டாம்; அவர்களுக்காக மன்றாடவும் கெஞ்சவும் வேண்டாம், என்னிடத்தில் அவர்களுக்காகப் பரிந்துபேசவும் வேண்டாம், நான் உனக்குச் செவிகொடுப்ப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பட்டணங்களிலும் எருசலேமின் வீதிகளிலும் அவர்கள் செய்கிறதை நீ காணவில்லையா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க்கா மனமடிவுண்டாக்குகிறார்கள்? தங்கள் முகங்கள் வெட்கத்துக்குட்படும்படி அவர்கள் தங்களுக்கே அல்லவோ மனமடிவுண்டாக்குகிறார்கள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க்கா மனமடிவுண்டாக்குகிறார்கள்? தங்கள் முகங்கள் வெட்கத்துக்குட்படும்படி அவர்கள் தங்களுக்கே அல்லவோ மனமடிவுண்டாக்குகிறார்க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தேவனாகிய சேனைகளின் கர்த்தர் சொல்லுகிறதென்னவென்றால் உங்கள் தகனபலிகளை மற்றப் பலிகளோடுங்கூட்டி, இறைச்சியைச் சாப்பிட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தேவனாகிய சேனைகளின் கர்த்தர் சொல்லுகிறதென்னவென்றால் உங்கள் தகனபலிகளை மற்றப் பலிகளோடுங்கூட்டி, இறைச்சியைச் சாப்பிட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் பிதாக்களை எகிப்துதேசத்திலிருந்து அழைத்துவந்த நாளிலே, தகனபலியைக்குறித்தும், மற்றப் பலிகளைக்குறித்தும் நான் அவர்களோடே பேசினதையும் கட்டளையிட்டதையும்பார்க்கில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் பிதாக்களை எகிப்துதேசத்திலிருந்து அழைத்துவந்த நாளிலே, தகனபலியைக்குறித்தும், மற்றப் பலிகளைக்குறித்தும் நான் அவர்களோடே பேசினதையும் கட்டளையிட்டதையும்பார்க்கில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பிதாக்கள் எகிப்துதேசத்திலிருந்து புறப்பட்ட நாள்முதல் இந்நாள்மட்டும் நான் தீர்க்கதரிசிகளாகிய என் ஊழியக்காரரையெல்லாம் தினந்தினம் உங்களண்டைக்கு ஏற்கனவே அனுப்பிக்கொண்டிருந்த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பிதாக்கள் எகிப்துதேசத்திலிருந்து புறப்பட்ட நாள்முதல் இந்நாள்மட்டும் நான் தீர்க்கதரிசிகளாகிய என் ஊழியக்காரரையெல்லாம் தினந்தினம் உங்களண்டைக்கு ஏற்கனவே அனுப்பிக்கொண்டிருந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ர்கள் என் சொல்லைக் கேளாமலும், தங்கள் செவியைச் சாயாமலும் போய், தங்கள் கழுத்தைக் கடினப்படுத்தி, தங்கள் பிதாக்களைப்பார்க்கிலும் அதிக பொல்லாப்பு செய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ர்கள் என் சொல்லைக் கேளாமலும், தங்கள் செவியைச் சாயாமலும் போய், தங்கள் கழுத்தைக் கடினப்படுத்தி, தங்கள் பிதாக்களைப்பார்க்கிலும் அதிக பொல்லாப்பு செய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இந்த வார்த்தைகளையெல்லாம் அவர்களுக்குச் சொன்னாலும், அவர்கள் உனக்குச் செவிகொடுக்கமாட்டார்கள்; நீ அவர்களை நோக்கிக் கூப்பிட்டாலும், அவர்கள் உனக்கு மறுஉத்தரவு கொடுக்கமா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ஜனத்தின் பிணங்கள் ஆகாயத்தின் பறவைகளுக்கும் பூமியின் மிருகங்களுக்கும் இரையாகும்; அவைகளை வெருட்டுவாரும் இல்லாதிருப்ப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ஜனத்தின் பிணங்கள் ஆகாயத்தின் பறவைகளுக்கும் பூமியின் மிருகங்களுக்கும் இரையாகும்; அவைகளை வெருட்டுவாரும் இல்லாதிருப்ப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யூதாவின் பட்டணங்களிலும் எருசலேமின் வீதிகளிலும் களிப்பின் சத்தத்தையும், மகிழ்ச்சியின் சத்தத்தையும், மணவாளனின் சத்தத்தையும், மணவாட்டியின் சத்தத்தையும் ஓயப்பண்ணுவேன்; தேசம் பாழாக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யூதாவின் பட்டணங்களிலும் எருசலேமின் வீதிகளிலும் களிப்பின் சத்தத்தையும், மகிழ்ச்சியின் சத்தத்தையும், மணவாளனின் சத்தத்தையும், மணவாட்டியின் சத்தத்தையும் ஓயப்பண்ணுவேன்; தேசம் பாழ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ो वचन यहोवा की ओर से यिर्मयाह के पास पहुंचा वह यह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के भवन के फाटक में खड़ा हो, और यह वचन प्रचार कर, ओर कह, हे सब यहूदियो, तुम जो यहोवा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ण्डवत करने के लिये इन फाटकों से प्रवेश करते हो, यहोवा का वचन सुन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ेनाओं का यहोवा जो इस्राएल का परमेश्वर है, यों कहता है, अपनी अपनी चाल और काम सुधारो, तब मैं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इस स्थान में बसे रहने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ुम लोग यह कह कर झूठी बातों पर भरोसा मत रखो, कि यही यहोवा का मन्दिर है; यही यहोवा का मन्दि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ा मन्दि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दि तुम सचमुच अपनी अपनी चाल और काम सुधारो, और सचमुच मनुष्य-मनुष्य के बीच न्याय कर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परदेशी और अनाथ और विधवा पर अन्धेर न करो; इस स्थान में निर्दोष की हत्या न करो, और दूसरे देवताओ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छे न चलो जिस से तुम्हारी हानि होती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ो मैं तुम को इस नगर में, और इस देश में जो मैं ने तुम्हारे पूर्वजों को दिया था, युग युग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ने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देखो, तुम झूठी बातों पर भरोसा रखते हो जिन से कुछ लाभ नहीं हो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ुम जो चोरी, हत्या और व्यभिचार करते, झूठी शपथ खाते, बाल देवता के लिये धूप जलाते, और दूसरे देवता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ीछे जिन्हें तुम पहिले नहीं जानते थे चलते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ो क्या यह उचित है कि तुम इस भवन में आओ जो मेरा कहलाता है, और मेरे साम्हने खड़े हो कर यह कहो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 इसलिये छूट गए हैं कि ये सब घृणित काम करे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ा यह भवन जो मेरा कहलाता है, तुम्हारी दृष्टि में डाकुओं की गुफ़ा हो गया है? मैं ने स्वयं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ा है, यहोवा की 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मेरा जो स्थान शीलो में था, जहां मैं ने पहिले अपने नाम का निवास ठहराया था, वहां जा कर देखो कि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अपनी प्रजा इस्राएल की बुराई के कारण उसकी क्या दशा कर द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अब यहोवा की यह वाणी है, कि तुम जो ये सब काम करते आए हो, और यद्यपि मैं तुम से बड़े यत्न से बात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ा रहा हूँ, तौभी तुम ने नहीं सुना, और तुम्हें बुलाता आया परन्तु तुम नहीं बो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इसलिये यह भवन जो मेरा कहलाता है, जिस पर तुम भरोसा रखते हो, और यह स्थान जो मैं ने तुम को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पूर्वजों को दिया था, इसकी दशा मैं शीलो की सी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जैसा मैं ने तुम्हारे सब भाइयों को अर्थात सारे एप्रैमियों को अपने साम्हने से दूर कर दि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ैसा ही तुम को भी दूर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 प्रजा के लिये तू प्रार्थना मत कर, न इन लोगों के लिये ऊंचे स्वर से पुकार न मुझ से बिनती क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मैं तेरी नहीं सुन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ा तू नहीं देखता कि ये लोग यहूदा के नगरों और यरूशलेम की सड़कों में क्या कर रह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देख, लड़के बाले तो ईधन बटोरते, बाप आग सुलगाते और स्त्रियां आटा गूंधती हैं, कि स्वर्ग की रान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रोटियां चढ़ाएं; और मुझे क्रोधित करने के लिये दूसरे देवताओं के लिये तपावन द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होवा की यह वाणी है, क्या वे मुझी को क्रोध दिलाते हैं? क्या वे अपने ही को नहीं जिस से उनके मुं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सियाही छा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सो प्रभु यहोवा ने यों कहा है, क्या मनुष्य, क्या पशु, क्या मैदान के वृक्ष, क्या भूमि की उपज,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पर जो इस स्थान में हैं, मेरे कोप की आग भड़कने पर है; वह नित्य जलती रहेगी और कभी न बुझ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सेनाओं का यहोवा जो इस्राएल का परमेश्वर है, यों कहता है, अपने मेलबलियों के साथ अपने होमबलि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ओ और मांस ख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्योंकि जिस समय मैं ने तुम्हारे पूर्वजों को मिस्र देश में से निकाला, उस समय मैं ने उन्हें होमबल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मेलबलि के विष्य कुछ आज्ञा न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परन्तु मैं ने तो उन को यह आज्ञा दी कि मेरे वचन को मानो, तब मैं तुम्हारा परमेश्वर हूंगा, और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प्रजा ठहरोगे; और जिस मार्ग की मैं तुम्हें आज्ञा दूं उसी में चलो, तब तुम्हारा भला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पर उन्होंने मेरी न सुनी और न मेरी बातों पर कान लगाया; वे अपनी ही युक्तियों और अपने बुरे मन के ह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चलते रहे और पीछे हट गए पर आगे न बढ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जिस दिन तुम्हारे पुरखा मिस्र देश से निकले, उस दिन से आज तक मैं तो अपने सारे दास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विष्यद्वक्ताओं को, तुम्हारे पास बड़े यत्न से लगातार भेजता रह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परन्तु उन्होंने मेरी नहीं सुनी, न अपना कान लगाया; उन्होंने हठ किया, और अपने पुरखाओं से बढ़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राइयां क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ू सब बातें उन से कहेगा पर वे तेरी न सुनेंगे; तू उन को बुलाएगा, पर वे न बोल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ब तू उन से कह देना, यह वही जाति है जो अपने परमेश्वर यहोवा की नहीं सुनती, और ताड़ना से भी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नती; सच्चाई नाश हो गई, और उनके मुंह से दूर हो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अपने बाल मुंड़ा कर फेंक दे; मुण्डे टीलों पर चढ़ कर विलाप का गीत गा, क्योंकि यहोवा ने इस समय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वासियों पर क्रोध किया और उन्हें निकम्मा जानकर त्याग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यहोवा की यह वाणी है, इसका कारण यह है कि यहूदियों ने वह काम किया है, जो मेरी दृष्टि में बुर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उस भवन में जो मेरा कहलाता है, अपनी घृणित वस्तुएं रखकर उसे अशुद्ध कर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उन्होंने हिन्नोमवंशियों की तराई में तोपेत नाम ऊंचे स्थान बनाकर, अपने बेटे-बेटियों को आग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लाया है; जिसकी आज्ञा मैं ने कभी नहीं दी और न मेरे मन में वह कभी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यहोवा की यह वाणी है, इसलिये ऐसे दिन आते हैं कि वह तराई फिर न तो तोपेत की और न हिन्नोमवंशियों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लाएगी, वरन घात की तराई कहलाएगी; और तोपेत में इतनी क़ब्रें होंगी कि और स्थान न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इसलिये इन लोगों की लोथें आकाश के पक्षियों और पृथ्वी के पशुओं का आहार होंगी, और उन को भगाने वा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न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उस समय मैं ऐसा करूंगा कि यहूदा के नगरों और यरूशलेम की सड़कों में न तो हर्ष और आनन्द का शब्द सु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गा, और न दुल्हे वा दुल्हिन का; क्योंकि देश उजाड़ ही उजाड़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2026-10-21T07:29:11Z</dcterms:created>
  <dcterms:modified xsi:type="dcterms:W3CDTF">2026-10-21T07:29:11Z</dcterms:modified>
  <dc:title>यिर्मयाह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