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ತರುವಾಯ ಅಮ್ಮೋನನ ಮಕ್ಕಳನ್ನು ಸೆರೆಯಿಂದ ತಿರುಗಿ ತರ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ದೋಮಿನ ವಿಷಯವಾಗಿ ಸೈನ್ಯಗಳ ಕರ್ತನು ಹೀಗೆ ಹೇಳುತ್ತಾನೆ--ತೇಮಾನ್‌ನಲ್ಲಿ ಇನ್ನು ಮೇಲೆ ಜ್ಞಾನವಿರ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ೇಕಿಗಳಿಂದ ಆಲೋಚ ನೆಯು ನಾಶವಾಯಿತೋ? ಅವರ ಜ್ಞಾನವು ಕಾಣದೆ ಹೋಯಿತ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ದಾನಿನ ನಿವಾಸಿಗಳೇ, ಓಡಿ ಹೋಗಿರಿ, ತಿರುಗಿಕೊಳ್ಳಿರಿ, ಆಳವಾದ ಸ್ಥಳದಲ್ಲಿ ವಾಸಮಾಡಿರಿ. ಏಸಾವಿನ ಆಪತ್ತನ್ನ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ವಿಚಾರಿಸುವ ಕಾಲವನ್ನು ಅವನ ಮೇಲೆ ಬರಮಾ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್ರಾಕ್ಷೇ ಕೂಡಿಸುವವರು ನಿನ್ನ ಬಳಿಗೆ ಬಂದಿದ್ದರೆ ಹಕ್ಕಲನ್ನಾದರೂ ಉಳಿಸರೇ? ರಾತ್ರಿಯಲ್ಲಿ ಕಳ್ಳರು ಬಂದಿದ್ದರೆ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ಾಗುವಷ್ಟು ಕೆಡಿಸುವವ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ಾನು ಏಸಾವನನ್ನು ಬರಿದುಮಾಡಿದ್ದೇನೆ; ಅದರ ರಹಸ್ಯ ಸ್ಥಳಗಳನ್ನು ತೆರೆದಿದ್ದೇನೆ; ಅವನು ತನ್ನನ್ನು ತ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ಗಿಸಿಕೊಳ್ಳಲಾರನು; ಅವನ ಸಂತಾನವು ಹಾಳಾಯಿತು; ಅವನ ಸಹೋದರರೂ ನೆರೆಯವರೂ ಅವನೂ ಇಲ್ಲ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ದಿಕ್ಕಿಲ್ಲದ ಮಕ್ಕಳನ್ನು ಬಿಡು; ನಾನೇ ರಕ್ಷಿಸುವೆನು; ನಿನ್ನ ವಿಧವೆಯರು ನನ್ನಲ್ಲಿ ನಂಬಿಕೆ ಇ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ಹೀಗೆ ಹೇಳು ತ್ತಾನೆ--ಇಗೋ ಪಾತ್ರೆಯಲ್ಲಿ ಕುಡಿಯುವದಕ್ಕೆ ಯಾರಿಗೆ ನ್ಯಾಯತೀರ್ವಿಕೆ ಆಗಲಿಲ್ಲವೋ? ಅವರ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ಿದ್ದಾರೆ; ಹಾಗಾದರೆ ನೀನು ಶುದ್ಧವಾಗಿ ಅಪರಾಧ ವಿಲ್ಲದೆ ಇರುವಿಯೋ? ಅಪರಾಧವಿಲ್ಲದೆ ಇರುವದಿಲ್ಲ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ೊಚ್ರವು ಹಾಳೂ ನಿಂದೆಯೂ ಅಡವಿಯೂ ಶಾಪವೂ ಆಗುವದೆಂದು ಅದರ ಪಟ್ಟಣಗಳೆಲ್ಲಾ ಎಂದೆಂದಿಗೂ ಅಡವಿ ಸ್ಥಳಗಳಾ ಗುವವ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ಮೇಲೆ ಪ್ರಮಾಣ ಮಾಡಿಕೊಂಡ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ಿಂದ ನಾನು ಸುದ್ದಿಯನ್ನು ಕೇಳಿದ್ದೇನೆ; ಅನ್ಯಜನಾಂಗಗಳೊಳಗೆ ರಾಯಭಾರಿಯು ಕಳುಹಿಸಲ್ಪಟ್ಟಿದ್ದಾನೆ; ನೀವು ಒ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ೂಡಿಕೊಂಡು ಅದಕ್ಕೆ ವಿರೋಧವಾಗಿ ಬನ್ನಿರಿ, ಯುದ್ಧಕ್ಕಾಗಿ ಏ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ನಿನ್ನನ್ನು ಅನ್ಯಜನಾಂಗ ಗಳಲ್ಲಿ ಹೀನವಾಗಿಯೂ ಮನುಷ್ಯರಲ್ಲಿ ತಿರಸ್ಕರಿಸಲ್ಪಟ್ಟವ ನನ್ನಾಗಿ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ಂಡೆಯ ಬಿರುಕು ಗಳಲ್ಲಿ ವಾಸಮಾಡುವವನೇ ಗುಡ್ಡದ ಕೊನೆಯನ್ನು ಹಿಡಿಯುವವನೇ, ನಿನ್ನ ಭಯಂಕರತ್ವವೂ ಹೃದಯದ ಗರ್ವ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ಮೋಸಗೊಳಿಸಿದವು; ನೀನು ಹದ್ದಿನಂತೆ ನಿನ್ನ ಗೂಡನ್ನು ಎತ್ತರ ಮಾಡಿದರೂ ಅಲ್ಲಿಂದ ನಿನ್ನನ್ನು ಇಳಿಸುತ್ತ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ದೋಮು ಸಹ ಹಾಳಾಗುವದು; ಅದರ ಬಳಿಯಲ್ಲಿ ಹಾದು ಹೋಗುವವರೆಲ್ಲರೂ ಅದರ ಎಲ್ಲಾ ಬಾಧೆಗಳ ವಿಷಯ ವಿಸ್ಮಯ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ಳ್ಳ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ೊದೋಮ್‌ ಗೊಮೋರ ಅವುಗಳ ಸವಿಾಪ ದಲ್ಲಿದ್ದ ಪಟ್ಟಣಗಳೂ ಕೆಡವಲ್ಪಟ್ಟಾಗ ಹಾಗೆಯೇ ಅಲ್ಲಿ ಯಾವ ಮನುಷ್ಯ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ದಿಲ್ಲ, ಅದರಲ್ಲಿ ಯಾವ ಮನುಷ್ಯನ ಪುತ್ರನಾದರೂ ತಂಗುವದಿ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ಅವನು ಸಿಂಹದ ಹಾಗೆ ಯೊರ್ದನಿನ ಉಬ್ಬುವಿಕೆಯಿಂದ ಬಲವಾದ ನಿವಾಸಕ್ಕೆ ವಿರೋಧವಾಗಿ ಏರಿ ಬರುವನು; ಆದ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್ಷಣಮಾತ್ರದಲ್ಲಿ ಅದಕ್ಕೆ ದೂರವಾಗಿ ಓಡಿಹೋಗುವಂತೆ ಮಾಡುವೆನು. ನಾನು ಅದರ ಮೇಲೆ ನೇಮಿಸತಕ್ಕ ಆಯಲ್ಪಟ್ಟ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? ನನ್ನ ಹಾಗೆ ಯಾರು? ನನಗೆ ಕಾಲವನ್ನು ನೇಮಿಸು ವವನಾರು? ನನ್ನ ಮುಂದೆ ನಿಲ್ಲತಕ್ಕ ಕುರುಬ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ಕರ್ತನು ಎದೋಮಿಗೆ ವಿರೋಧವಾಗಿ ಮಾಡಿದ ಆಲೋಚನೆಯನ್ನೂ ತೇಮಾನಿನ ನಿವಾಸಿಗಳಿಗೆ ವಿರೋಧವಾಗಿ ಅವನು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ನೆಗಳನ್ನೂ ಕೇಳಿರಿ. ನಿಶ್ಚಯವಾಗಿ ಮಂದೆಯ ಮರಿಗಳು ಅವರನ್ನು ಎಳೆಯುವವು, ನಿಶ್ಚಯವಾಗಿ ಅವರ ನಿವಾಸವನ್ನು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ಮಾ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ಬೀಳುವ ಶಬ್ದದಿಂದ ಭೂಮಿಯು ಕದಲುವದು ಅವರ ಕೂಗಿನ ಶಬ್ದವು ಕೆಂಪು ಸಮುದ್ರ ದಲ್ಲಿ ಕೇಳ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ಗೋ, ಅವನು ಹದ್ದಿನಂತೆ ಹಾರುವನು; ಬೊಚ್ರದ ಮೇಲೆ ತನ್ನ ರೆಕ್ಕೆಗಳನ್ನು ಚಾಚುವನು; ಎದೋಮಿನ ಪರಾಕ್ರಮ ಶಾಲಿಗಳ ಹೃದ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ದಿವಸದಲ್ಲಿ ಪ್ರಸವ ವೇದನೆಯುಳ್ಳ ಸ್ತ್ರೀಯ ಹೃದಯದ ಹಾಗ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ಮಸ್ಕದ ವಿಷಯವಾಗಿ ಹಮಾತೂ ಅರ್ಪಾದೂ ನಾಚಿಕೆಪಡುತ್ತವೆ; ಕೆಟ್ಟ ಸುದ್ದಿಯನ್ನು ಕೇಳಿ ಅಧೈರ್ಯ ಪಟ್ಟಿವೆ. ಸಮುದ್ರ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ವಳಪಡುತ್ತದೆ, ಅದು ಸಮ್ಮನಿರಲ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ಮಸ್ಕವು ನಿತ್ರಾಣವಾಯಿತು; ಓಡಿ ಹೋಗುವದಕ್ಕೆ ತಿರುಗಿಕೊಳ್ಳುತ್ತದೆ; ಭಯವು ಅದನ್ನು ಹಿಡುಕೊಂಡಿದೆ. ಹೆರುವ ಸ್ತ್ರೀ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ಸಂಕಟವೂ ವೇದನೆಗಳೂ ಅದನ್ನು ಹಿಡಿ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ೊಗಳಿಕೆಯ ಪಟ್ಟಣವೂ ನನ್ನ ಸಂತೋಷದ ಪಟ್ಟಣವೂ ಬಿಡಲ್ಪಟ್ಟಿದೆಯ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ದರಿಂದ ಅದರ ಯೌವನಸ್ಥರು ಚೌಕಗಳಲ್ಲಿ ಬೀಳುವರು; ಯುದ್ಧಸ್ಥರೆಲ್ಲರೂ ಆ ದಿನದಲ್ಲಿ ಕಡಿದುಹಾಕಲ್ಪಡುವ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ದಮಸ್ಕದ ಗೋಡೆಯಲ್ಲಿ ಬೆಂಕಿಯನ್ನು ಹಚ್ಚುತ್ತೇನೆ; ಅದು ಬೆನ್‌ಹದದನ ಅರಮನೆಗಳನ್ನು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ಾಬೆಲಿನ ಅರಸನಾದ ನೆಬೂಕದ್ನೆಚ್ಚರನು ಹೊಡೆಯಲಿಕ್ಕಿರುವ ಕೇದಾರಿನ ವಿಷಯವಾಗಿಯೂ ಹಾಚೋರಿನ ರಾಜ್ಯಗಳ ವಿಷ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ೀಗೆ ಹೇಳುತ್ತಾನೆ--ಏಳಿರಿ, ಕೇದಾರಿನ ಬಳಿಗೆ ಏರಿ ಹೋಗಿರಿ! ಪೂರ್ವದಿಕ್ಕಿನ ಮನುಷ್ಯರನ್ನು ಸುಲು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 ಗುಡಾರಗಳನ್ನೂ ಮಂದೆಗಳನ್ನೂ ತಕ್ಕೊಳ್ಳುವರು; ಅವರ ತೆರೆಗಳನ್ನೂ ಎಲ್ಲಾ ಪಾತ್ರೆ ಗಳನ್ನೂ ಒಂಟ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ಶಮಾಡಿಕೊಳ್ಳುವರು; ಸುತ್ತಲೂ ಭಯವೆಂದು ಅವರಿಗೆ ಕೂ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ಮ್ಮೋನ್ಯರ ವಿಷಯವಾಗಿ ಕರ್ತನು ಹೀಗೆ ಹೇಳುತ್ತಾನೆ--ಇಸ್ರಾಯೇಲಿಗೆ ಕುಮಾರರಿ ಲ್ಲವೋ? ಅವನಿಗೆ ಬಾಧ್ಯನಿಲ್ಲವೋ?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 ಗಾದನ್ನು ಬಾಧ್ಯವಾಗಿ ತಕ್ಕೊಳ್ಳುವದು ಯಾಕೆ? ಅವನ ಜನರು ಅದರ ಪಟ್ಟಣಗಳಲ್ಲಿ ವಾಸಮಾಡ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ಾಚೋರಿನ ನಿವಾಸಿಗಳೇ, ಓಡಿಹೋಗಿರಿ, ದೂರಕ್ಕೆ ಹೋಗಿಬಿಡಿರಿ, ಆಳವಾದ ಸ್ಥಳದಲ್ಲಿ ವಾಸ ವಾಗಿರ್ರಿ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 ಬಾಬೆಲಿನ ಅರಸನಾದ ನೆಬೂಕದ್ನೆಚ್ಚರನು ನಿಮಗೆ ವಿರೋಧವಾಗಿ ಆಲೋಚನೆಯನ್ನೂ ಕಲ್ಪನೆಯನ್ನೂ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ಏಳಿರಿ, ಭದ್ರವಾಗಿ ವಾಸಿಸುವ ಸುಖವುಳ್ಳ ಜನಾಂಗದ ಬಳಿಗೆ ಹೋಗಿರಿ ಎಂದು ಕರ್ತನು ಅನ್ನುತ್ತಾನೆ; ಅದಕ್ಕೆ ಬಾಗ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ಅಗುಳಿಗಳು ಇಲ್ಲ; ಏಕಾಂತವಾಗಿ ವಾಸ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 ಒಂಟೆಗಳು ಕೊಳ್ಳೆಯಾಗುವವು, ದನಗಳ ಸಮೂಹವು ಸುಲಿಗೆಯಾಗುವವು; ದನಗಳ ಸಮೂಹವು ಸುಲಿಗೆ ಯಾಗುವದು; ಕಟ್ಟ ಕಡ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ೆಗಳಲ್ಲಿ ಇರುವ ವರನ್ನು ಎಲ್ಲಾ ದಿಕ್ಕುಗಳಿಗೂ ಚದರಿಸುತ್ತೇನೆ; ಎಲ್ಲಾ ಕಡೆಯಿಂದ ಅವರನ್ನು ಸಂಹರಿಸುತ್ತ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ಾಚೋರು ಮೃಗಗಳ ನಿವಾಸವೂ ಎಂದೆಂದಿಗೂ ಹಾಳಾದ ಸ್ಥಳವೂ ಆಗುವದು; ಅಲ್ಲಿ ಯಾವನಾದರೂ ವಾಸಮಾಡುವದಿಲ್ಲ; ಅಲ್ಲಿ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ರಪುತ್ರನಾದರೂ ತಂ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ೆಹೂದದ ಅರಸನಾದ ಚಿದ್ಕೀಯನ ಆಳಿಕೆಯ ಆರಂಭದಲ್ಲಿ ಪ್ರವಾದಿಯಾದ ಯೆರೆವಿಾಯನಿಗೆ ಕರ್ತ ನಿಂದ ಏಲಾಮಿ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ದ ವಾಕ್ಯವು ಏ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ೈನ್ಯಗಳ ಕರ್ತನು ಹೀಗೆ ಹೇಳುತ್ತಾನೆ- ಇಗೋ, ನಾನು ಏಲಾಮಿನ ಬಿಲ್ಲನ್ನೂ ಅವರ ಪರಾ ಕ್ರಮವನ್ನೂ ಶ್ರೇಷ್ಠತ್ವ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ಕಾಶದ ನಾಲ್ಕು ಗಾಳಿಗಳನ್ನು ತಂದು ಅವರನ್ನು ಆ ಎಲ್ಲಾ ದಿಕ್ಕುಗಳ ಕಡೆಗೆ ಚದರಿಸುವೆನು; ಏಲಾಮಿ ನಿಂದ ಓಡಿಸಲ್ಪ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ದ ಜನಾಂಗವು ಇರುವ 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ಏಲಾಮನ್ನು ಅವರ ಶತ್ರುಗಳ ಮುಂದೆಯೂ ಪ್ರಾಣವನ್ನು ಹುಡುಕುವವರ ಮುಂದೆಯೂ ಹೆದರ ಮಾಡುವೆನು; ಅವರ ಮೇಲೆ ಕೇಡನ್ನ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ದ ಉಗ್ರವನ್ನೂ ಬರಮಾಡುವೆನೆಂದು ಕರ್ತನು ಅನ್ನುತ್ತಾನೆ; ಅವರನ್ನು ಮುಗಿಸಿ ಬಿಡುವವರೆಗೆ ಕತ್ತಿಯನ್ನು ಅವರ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ಏಲಾಮಿನಲ್ಲಿ ನನ್ನ ಸಿಂಹಾಸನವನ್ನಿಟ್ಟು, ಅದರೊಳಗಿಂದ ಅರಸನನ್ನೂ ಪ್ರಧಾನರನ್ನೂ ನಾಶಮಾಡುವೆ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ದಾಗ್ಯೂ ಅಂತ್ಯ ದಿವಸಗಳಲ್ಲಿ ಆಗುವದೇನಂದರೆ--ನಾನು ಏಲಾಮಿನ ಸೆರೆಯನ್ನು ತಿರುಗಿ ತರುವೆ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ಇಗೋ, ದಿನಗಳು ಬರುವ ವೆಂದು ಕರ್ತನು ಅನ್ನುತ್ತಾನೆ; ಆಗ ಅಮ್ಮೋನನ ಮಕ್ಕಳು ರಬ್ಬಾದಲ್ಲಿ ಯುದ್ಧದ ಆರ್ಭ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ಂತೆ ನಾನು ಮಾಡುವೆನು; ಅದು ಹಾಳು ದಿಬ್ಬೆಯಾಗುವದು; ಅದರ ಕುಮಾರ್ತೆಯರು ಸಹ ಬೆಂಕಿಯಿಂದ ಸುಡಲ್ಪಡು ವರು;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ು ತನ್ನ ಬಾಧ್ಯಸ್ಥರ ಬಾಧ್ಯ ವನ್ನು ಹೊಂದುವದ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ೆಷ್ಬೋನೇ, ಗೋಳಾಡು; ಆಯಿ ಹಾಳಾಯಿತು; ರಬ್ಬಾದ ಕುಮಾರ್ತೆಯರೇ ಕೂಗಿರಿ; ಗೋಣಿತಟ್ಟನ್ನು ಕಟ್ಟಿ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ಿಸಿರಿ, ಬೇಲಿಗಳ ಬಳಿಯಲ್ಲಿ ಅತ್ತಿತ್ತ ಓಡಾಡಿರಿ; ಅವರ ಅರಸನೂ ಅವನ ಯಾಜಕರೂ ಅವನ ಪ್ರಧಾನರೂ ಒಟ್ಟಾಗಿ ಸೆ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ಿಂತಿರುಗು, ಹಿಂಜರಿದು ಹೋದ ಮಗಳೇ, ನನ್ನ ಬಳಿಗೆ ಬರುವವರು ಯಾರೆಂದು ಹೇಳಿ ನಿನ್ನ ಬೊಕ್ಕಸ ಗಳಲ್ಲಿ ನಂಬಿಕೆ ಇಟ್ಟವ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ಗ್ಗು ಹರಿದು ಹೋಗುತ್ತದಲ್ಲಾ? ತಗ್ಗುಗಳ ವಿಷಯ ಯಾಕೆ ಹೆಚ್ಚಳ ಪಡ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ನಾನು ನಿನ್ನ ಸುತ್ತಲಿರುವ ವರೆಲ್ಲರಿಂದ ನಿನ್ನ ಮೇಲೆ ಭಯವನ್ನು ಬರಮಾಡು ವೆನೆಂದು ಸೈನ್ಯಗಳ ಕರ್ತನಾದ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 ಆಗ ನಿಮ್ಮಲ್ಲಿ ಒಬ್ಬೊಬ್ಬನು ಮುಂದಕ್ಕೆ ಓಡಿಸಲ್ಪಡುವನು; ಅಲೆದಾಡುವವನನ್ನು ಕೂಡಿಸುವವನೂ ಒಬ್ಬ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2026-10-20T04:37:53Z</dcterms:created>
  <dcterms:modified xsi:type="dcterms:W3CDTF">2026-10-20T04:37:53Z</dcterms:modified>
  <dc:title>ಯೆರೆಮೀಯನು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