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ோகிறதற்கு அந்த மனுஷன் எழுந்தபோது, அவனுடைய மாமன் அவனை வருந்திக்கொண்டதினால், அவன் அன்று இராத்திரியும் அங்கே இ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வேலைக்காரனைப் பார்த்து: நாம் கிபியாவிலாகிலும் ராமாவிலாகிலும் இராத்தங்கும்படிக்கு, அவைகளில் ஒரு இடத்திற்குப் போய்ச் சேரும்படி நடந்து போவோம் வ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வேலைக்காரனைப் பார்த்து: நாம் கிபியாவிலாகிலும் ராமாவிலாகிலும் இராத்தங்கும்படிக்கு, அவைகளில் ஒரு இடத்திற்குப் போய்ச் சேரும்படி நடந்து போவோம் வா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ப்பாலே நடந்துபோனார்கள்; பென்யமீன் நாட்டைச் சேர்ந்த கிபியாவின் கிட்ட வருகையில், சூரியன் அஸ்தமனம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ీయులకు రాజులేని దినములలో లేవీయు డైన యొకడు ఎఫ్రాయిమీయుల మన్యపు ఉత్తర భాగమున పరదేశ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చుండెను. అతడు యూదా బేత్లె హేములోనుండి ఒక స్త్రీని తనకు ఉపపత్నిగా తెచ్చు 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ని ఉపపత్ని అతనిని విడిచి ఒకనితో వ్యభిచ రించి యూదా బేత్లెహేములోని తన తండ్రి యింటికి పోయి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ు నెల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మెతో ప్రియ ముగా మాటలాడి ఆమెను తిరిగి తెచ్చుకొనుటకై ఆమె పెనిమిటి లేచి తన దాసునిని రెండు గాడిద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ఆమెయొద్దకు వెళ్లగా ఆమె తన తండ్రి యింట అతని చేర్చెను. ఆ చిన్నదాని తండ్రి అతని చ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లిసికొని సంతో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చిన్నదాని తండ్రియగు అతని మామ వెళ్లనియ్యనందున అతడు మూడు దినములు అతనియొద్ద నుండెను గనుక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నపానములు పుచ్చు కొనుచు అక్కడ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లుగవ నాడు వారు వేకు వను వెళ్లుటకు నిద్రమేలుకొనగా అతడు లేవసాగెను. అయితే ఆ చిన్నదాని తండ్రి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చెము ఆహారము పుచ్చుకొని తెప్పరిల్లిన తరువాత నీ త్రోవను వెళ్లవచ్చ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న అల్లునితో అనగా, వారిద్దరు కూర్చుండి అన్న పానములు పుచ్చుకొనిరి. తరువాత ఆ చిన్నదాని తండ్రిదయ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రాత్రి అంతయు ఉండి సంతోషపడుము, నీ హృదయమును సంతోషపరచుకొనుము అని ఆ మను ష్యున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వెళ్లుటకు లేచినప్పుడు అతని మామ బలవంతము చేయగా అతడు ఆ రాత్రి అక్కడ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దవ దినమున అతడు వెళ్లవలెనని ఉదయ మున లేచినప్పుడు ఆ చిన్నదాని తండ్రినీవు నీ ప్రాణము బలపరచుకొన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ందున వారు ప్రొద్దు వ్రాలు వరకు తడవుచేసి యిద్దరు కూడి భోజన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మనుష్యుడు తానును అతని ఉపపత్నియు అతని దాసుడును వెళ్ల లేచినప్పుడు ఆ చిన్నదాని తండ్రియగ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మఇదిగో ప్రొద్దు గ్రుంకుటకు సమీపమాయెను, నీవు దయచేసి యీ రాత్రి యిక్కడ ఉండుము, ఇదిగో ప్రొద్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ుంకుచున్నది, సంతోషించి యిక్కడ రాత్రి గడుపుము, రేపు నీ గుడారమునకు వెళ్లుటకు నీవు వేకువనే లేచ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వను పోవచ్చునని అతనితో చెప్ప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అక్కడ ఆ రాత్రి గడప నొల్లక లేచి వెళ్లి, యెబూసను యెరూషలేము ఎదుటికి వచ్చెను. అప్పుడు జీను కట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ిన రెండు గాడిద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ని ఉపపత్నియు అతనితో కూడ ఉండెను. వారు యెబూసునకు సమీపించినప్పుడు ప్రొద్దు చాలావ్రాలెను గనుక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ుమనము యెబూసీయులదైన యీ పట్టణము ప్రవేశించి దానిలో ఈ రాత్రి బసచేయుదము రండని తన యజమాను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యజమానుడుఇశ్రాయేలీయులు కాని అన్యుని పట్టణము ప్రవేశింపము. గిబియావరకు ప్రయా ణము చేయుద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అతడునీవు రమ్ము,ఈ స్థలములలో ఏదో ఒక ఊరికి సమీపించి గిబియాలోనే గాని రామాలోనే గాని యీ రాత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స చేసెద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వారు సాగి వెళ్లుచుండగా బెన్యామీనీయుల గిబియా దగ్గర నున్నప్పుడు ప్రొద్దు గ్రుం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కావున వారు గిబియాలో ఆ రాత్రి గడపుటకు అక్కడికి చేర సాగిరి; అతడు చేరి ఆ ఊరి సంత వీధిలో ను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స చేయుట కెవడును వారిని తన యింటికి పిలువ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ఆ చోటి మనుష్యులు బెన్యామీనీయులు. సాయంకాల మున ఒక ముసలివాడు పొలములోని తన పనినుండి వచ్చెను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ీయుల మన్య ప్రదేశము నుండి వచ్చి గిబియాలో నివసి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అతడు కన్ను లెత్తి ఊరి సంత వీధిలో ప్రయాణస్థుడైన ఆ మనుష్యుని చూచినీ వెక్కడికి వెళ్లుచున్నావు?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క్కడనుండి వచ్చితివి?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అందు కతడుమేము యూదా బేత్లెహేమునుండి ఎఫ్రాయిమీ యుల మన్యము అవతలకు వెళ్లుచున్నాము.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ివాడను; నేను యూదా బేత్లెహేమునకు పోయి యుంటిని, ఇప్పుడు యెహోవా మందిరమునకు వెళ్లుచున్నాను, ఎ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యింట నన్ను చేర్చ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మా గాడిదలకు గడ్డి మొదలైన మేతయు నాకును నా పనికత్తెకును నీ దాసులతో కూడ నున్న నా నౌకర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ును ద్రాక్షారసమును ఉన్నవి, ఏదియు తక్కువ లేదని అత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ముసలివాడునీకు క్షేమమగునుగాక, నీకేవైన తక్కువైన యెడల వాటిభారము నామీద ఉ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ెట్టుకు వీధిలో రాత్రి గడపకూడదని చెప్పి, తన యింట అతని చేర్చుకొని వారి గాడిదలకొరకు మ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పరచెను. అప్పుడు వారు కాళ్లు కడుగుకొని అన్న పానములు పుచ్చ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ు సంతోషించుచుండగా ఆ ఊరివారిలో కొందరు పోకిరులు ఆ యిల్లు చుట్టుకొని తలుపుకొట్టినీ యిం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మనుష్యుని మేము ఎరుగునట్లు అతని బయటికి తెమ్మని యింటి యజమానుడైన ఆ ముసలివా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ింటి యజమానుడైన ఆ మనుష్యుడు వారి యొద్దకు బయలు వెళ్లినా సహోదరులారా, అది కూడదు, అట్టి దుష్కా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ూడదు, ఈ మనుష్యుడు నా యింటికి వచ్చెను గనుక మీరు ఈ వెఱ్ఱిపని చే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దిగో కన్యకయైన నా కుమార్తెయును ఆ మనుష్యుని ఉప పత్నియు నున్నారు. నేను వారిని బయటిక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దను, మీరు వారిని నీచపరచి మీ యిష్టప్రకారముగా వారియెడల జరిగింపవచ్చునుగాని యీ మనుష్యునియెడల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ఱ్ఱిపని చేయకుడని వారితో చెప్పెను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ని మాట వినుటకు వారికి మనస్సు లేకపోయెను గనుక ఆ మనుష్యుడు బయట నున్నవారియొద్దకు తన ఉపపత్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గా వారు ఆమెను కూడి ఉదయమువరకు ఆ రాత్రి అంతయు ఆమెను చెరుపుచుండిరి. తెల్లవారగా వారు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ప్రాతఃకాలమున ఆ స్త్రీ వచ్చి వెలుగు వచ్చువరకు తన యజమానుడున్న ఆ మను ష్యుని యింటి ద్వార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ఉదయమున ఆమె యజమానుడు లేచి యింటి తలుపులను తీసి తన త్రోవను వెళ్లుటకు బయలుదేరగా అతని ఉపపత్నియైన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 యింటిద్వారమునొద్ద పడి చేతులు గడపమీద చాప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లెమ్ము వెళ్లుదమనగా ఆమె ప్రత్యుత్తరమియ్యకుండెను గనుక అతడు గాడిదమీద ఆమెను ఉంచి లేచి తనచో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ము చేయ 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తడు తన యింటికి వచ్చినప్పుడు కత్తి పట్టు కొని తన ఉపపత్నిని తీసికొని, ఆమెను ఆమె కీళ్ల ప్రకా 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్రెండు ముక్కలుగా కోసి, ఇశ్రాయేలీయుల దిక్కులన్నిటికి ఆ ముక్కలన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దాని చూచినవారందరు, ఇశ్రాయేలీయులు ఐగుప్తుదేశములో నుండి వచ్చిన దినము మొదలుకొని నేటి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టిపని జరుగుటయైనను వినబడుటయైనను లేదు; మీరు ఇది మన స్సుకు తెచ్చుకొని దీనినిబట్టి ఆలోచన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నినిగూర్చి మాటలాడుడని ఒకరితో నొకర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2026-10-21T06:19:06Z</dcterms:created>
  <dcterms:modified xsi:type="dcterms:W3CDTF">2026-10-21T06:19:06Z</dcterms:modified>
  <dc:title>న్యాయాధిపతులు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