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 இ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 இ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 விவாகம்பண்ண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ೀಗೆ ಅರಸನಾದ ಸೊಲೊಮೋನನು ಸಮಸ್ತ ಇಸ್ರಾಯೇಲಿನ ಮೇಲೆ ಅರಸ 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ಿಗೆ ಇದ್ದ ಪ್ರಧಾನರು ಯಾರಂದರೆ, ಚಾದೋಕನ ಮಗನಾದ ಅಜರ್ಯನು ಯಾಜಕ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ಶೀಷನ ಮಕ್ಕಳಾದ ಎಲೀಹೊರೇಫನೂ ಅಹೀ ಯಾಹು ಶಾಸ್ತ್ರಿ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ಹೀಲೂದನ ಮಗನಾದ ಯೆಹೋಷಾಫಾಟನು ಲೇಖಕನು. ಯೆಹೋಯಾದಾ ವನ ಮಗನಾದ ಬೆನಾಯನು ಸೈನ್ಯದ ಅಧಿಪತಿಯು; ಚಾದೋಕನೂ ಎಬ್ಯಾತಾ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ತಾ ನನ ಮಗನಾದ ಅಜರ್ಯನು ಅಧಿಪತಿಗಳ ಮೇಲ್ವಿಚಾ ರಕನು; ನಾತಾನನ ಮಗನಾದ ಜಾಬೂದನು ಮುಖ್ಯ ಸ್ಥನೂ ಅರಸನ ಸ್ನೇಹಿ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ಹೀಷಾ ರನು ಮನೆಯ ಮೇಲ್ವಿಚಾರಕನು; ಅಬ್ದನ ಮಗನಾದ ಅದೋನೀರಾಮನು ಕಂದಾಯದ ಮೇಲ್ವಿಚಾರಕ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ಅರಸನಿಗೂ ಅವನ ಮನೆಗೂ ಆಹಾರವನ್ನು ಸಿದ್ಧಮಾಡಿಸುವದಕ್ಕೊಸ್ಕರ ಸೊಲೊಮೋನನಿಗೆ ಸಮಸ್ತ ಇಸ್ರಾಯೇಲ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ಮಂದಿ ಅಧಿಪತಿಗಳಿದ್ದರು. ಅವನವನು ವರುಷದಲ್ಲಿ ತನ್ನ ವಂತಿನ ತಿಂಗಳು ಬಂದಾಗ ಆಹಾರವನ್ನು ಸಿದ್ಧ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ಹೆಸರುಗಳೇನಂದರೆ, ಎಫ್ರಾಯಾಮಿನ ಬೆಟ್ಟದಲ್ಲಿ ಹೂರನ ಮಗ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ಾಕಚ್‌, ಶಾಲ್ಬೀಮ್‌, ಬೇತ್‌ಷೆಮೆಷ್‌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ಏಲೋನ್‌, ಬೆತ್‌ಹಾನಾನ್‌, ಇವುಗಳಲ್ಲಿ ದೆಕೆರ ಮಗ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ರುಬ್ಬೋತಿನಲ್ಲಿ ಹೆಸದನ ಮಗನು; ಅವನಿಗೆ ಸೋಕೋಹೇಫೆರ್‌ ಸಮಸ್ತ ದೇಶವೂ ಇದ್ದವು. ದೋರಿನ ಸಮಸ್ತ ದೇಶದಲ್ಲಿ ಅಬೀನಾದಾ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ು, ಇವನಿಗೆ ಸೊಲೊಮೋ ನನ ಮಗಳಾದ ಟಾಫತಳು ಹೆಂಡತಿಯ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ಾಣಕವು ಮೆಗಿದ್ದೋನು ಎಂಬವುಗಳಲ್ಲಿ ಅಹೀ ಲೂದನ ಮಗನಾದ ಬಾಣನು, ಅವನಿಗೆ ಚಾರೆತಾನ ಬಳಿಯಲ್ಲಿ ಇಜ್ರೇಲಿನ ಕೆಳ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 ಬೇತ್‌ಷೆ ಯಾನ್‌; ಬೇತ್‌ಷೆಯಾನ್‌ ಮೊದಲುಗೊಂಡು ಅಬೇಲ್‌ ಮೆಹೋಲವನ್ನು ಹಾದು ಯೊಕ್ಮೆಯಾನಿನ ಆಚೆ ವರೆಗ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ರಾಮೋತು ಗಿಲ್ಯಾದಿನಲ್ಲಿ ಗೇಬೆರ್‌ನ ಮಗನು, ಅವನಿಗೆ ಗಿಲ್ಯಾದಿನಲ್ಲಿರುವ ಮನಸ್ಸೆಯ ಮಗನಾದ ಯಾಯಾರನ ಊರುಗಳೂ ಬಾಷಾನ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ಲ್ಲಿರುವ ಅರ್ಗೋಬು ದೇಶವೂ ಇತ್ತು; ಅದರಲ್ಲಿ ಹಿತ್ತಾಳೆಯ ಅಗುಳಿಗಳೂ ಗೋಡೆಗಳೂ ಉಳ್ಳ ಅರುವತ್ತು ದೊಡ್ಡ ಪಟ್ಟಣ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ಹನಯಿಮಿನಲ್ಲಿ ಇದ್ದೋನನ ಮಗನಾದ ಅಹೀನಾದಾಬ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ಫ್ತಾಲಿಯಲ್ಲಿ ಅಹೀಮಾಚನು; ಅವನಿಗೆ ಸೊಲೊ ಮೋನನ ಮಗಳಾದ ಬಾಸೆಮತಳು ಹೆಂಡತಿಯ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ಶೇರನಲ್ಲಿಯೂ ಅಲೋತಿ ನಲ್ಲಿಯೂ ಹೂಷೈಯನ ಮಗನಾದ ಬಾಣ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ಸಕಾರನಲ್ಲಿ ಫಾರೂಹನ ಮಗನಾದ ಯೆಹೋ ಷಾಫಾಟ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ೆನ್ಯಾವಿಾನಿನಲ್ಲಿ ಏಲನ ಮಗನಾದ ಶಿವ್ಮೆಾ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ಗಿಲ್ಯಾದಿನ ದೇಶದಲ್ಲಿಯೂ ಅಮೋ ರಿಯರ ಅರಸನಾದ ಸೀಹೋನನ ದೇಶದಲ್ಲಿಯೂ ಬಾಷಾನಿನ ಅರಸನಾದ ಓಗನ ದೇಶದಲ್ಲಿಯೂ ಉರೀಯ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ೆಬೆರ್‌ನು, ಅವನೊಬ್ಬನೇ ಆ ದೇಶಕ್ಕೆ ಅಧಿಪತಿ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ೆಹೂದ ಮತ್ತು ಇಸ್ರಾಯೇಲ್ಯರು ತಿನ್ನುತ್ತಾ ಕುಡಿಯುತ್ತಾ ಸಂತೋಷಪಡುತ್ತಾ ಸಮುದ್ರದ ಬಳಿಯಲ್ಲಿರುವ ಮರಳಿ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ಸೊಲೊಮೋನನು ನದಿ ಮೊದಲು ಗೊಂಡು ಫಿಲಿಷ್ಟಿಯರ ದೇಶವನ್ನು ಹಾದು ಐಗುಪ್ತದ ಮೇರೆಯ ವರೆಗೂ ಇರುವ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ಗಳ ಮೇಲೆ ಆಳುತ್ತಿದ್ದನು. ಆ ರಾಜ್ಯಗಳವರು ಸೊಲೊಮೋನನು ಜೀವಿಸಿರುವ ದಿವಸಗಳಲ್ಲೆಲ್ಲಾ ಕಾಣಿಕೆಗಳನ್ನು ತಂದ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ೊಲೊಮೋನನ ಒಂದು ದಿನದ ಭೋಜನ ವೇನಂದರೆ--ನಯವಾದ ಹಿಟ್ಟು ಮೂವತ್ತು ಅಳತೆ, ಹಿಟ್ಟು ಅರವತ್ತು ಅಳತ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ತ್ತು ಕೊಬ್ಬಿದ ಎತ್ತುಗಳು, ಇಪ್ಪತ್ತು ಮೇಯುವ ಎತ್ತುಗಳು, ನೂರು ಕುರಿಗಳು; ಇವುಗಳ ಹೊರತಾಗಿ ದುಪ್ಪಿಗಳೂ ಜಿಂಕ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ಂದ ಜಿಂಕೆಗಳೂ ಕೊಬ್ಬಿದ ಕೋಳಿ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ದಿಯ ಈಚೆ ಯಲ್ಲಿ ತಿಫ್ಸಹು ಮೊದಲುಗೊಂಡು ಗಾಜದ ವರೆಗೂ ನದಿಯ ಈಚೆಯಲ್ಲಿರುವ ಸಮಸ್ತ ಅರಸುಗಳ ಮೇಲ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ಿಯಾಗಿದ್ದನು. ಇದಲ್ಲದೆ ಸುತ್ತಲಿ ರುವ ಸಮಸ್ತ ದಿಕ್ಕಿನಲ್ಲಿ ಅವನಿಗೆ ಸಮಾಧಾನ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ೆಯೇ ದಾನ್‌ ಮೊದಲುಗೊಂಡು ಬೇರ್ಷೆಬದ ಮಟ್ಟಿಗೂ ಸೊಲೊಮೋನನ ಸಮಸ್ತ ದಿವಸಗಳಲ್ಲಿ ಯೆಹೂದ ಮತ್ತು ಇಸ್ರಾಯೆಲಿನ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 ಮನು ಷ್ಯನು ತನ್ನ ದ್ರಾಕ್ಷೇ ಗಿಡದ ಕೆಳಗೂ ತನ್ನ ಅಂಜೂರ ಗಿಡದ ಕೆಳಗೂ ಭರವಸದಿಂದ 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ಸೊಲೊಮೋನನಿಗೆ ತನ್ನ ರಥಗಳಿಗೋಸ್ಕರ ನಾಲ್ವತ್ತು ಸಾವಿರ ಜೋಡಿ ಕುದುರೆಗಳೂ ಹನ್ನೆರಡು ಸಾವಿರ ರಾಹುತರ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ಅಧಿಕಾರಿಗಳಲ್ಲಿ ಪ್ರತಿ ಯೊಬ್ಬನು ತನ್ನ ತನ್ನ ತಿಂಗಳಿನ ವಂತಿನ ಪ್ರಕಾರ ಅರಸನಾದ ಸೊಲೊಮೋನನ ಮೇಜಿಗೆ ಬರುವ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ಲ್ಲರಿಗೂ ಆಹಾರ ಪದಾರ್ಥವನ್ನು ಒದಗಿಸಿಕೊಡು ತ್ತಿದ್ದನು. ಯಾವದರಲ್ಲಿಯೂ ಅವರಿಗೆ ಕೊರತೆಯಾಗ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ೀಗೆಯೇ ಪ್ರತಿ ಮನುಷ್ಯನು ತನ್ನ ವಂತಿನ ಪ್ರಕಾರ ಕುದುರೆಗಳಿಗೋಸ್ಕರವೂ ಸವಾರಿ ಒಂಟೆಗಳಿ ಗೋಸ್ಕರವೂ ಅವುಗಳ ಸ್ಥ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ವೆಗೋಧಿಯನ್ನೂ ಹುಲ್ಲನ್ನೂ 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ಲ್ಲದೆ ದೇವರು ಸೊಲೊ ಮೋನನಿಗೆ ಸಮುದ್ರ ತೀರದಲ್ಲಿರುವ ಮರಳಿನ ಹಾಗೆ ಅತ್ಯಧಿಕವಾಗಿ ಜ್ಞಾನ ವಿವೇಕಗಳನ್ನೂ ಮನೋವಿಶ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ಯನ್ನೂ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ಸೊಲೊಮೋನನ ಜ್ಞಾನವು ಮೂಡಣ ದೇಶದ ಎಲ್ಲಾ ಜನರ ಜ್ಞಾನಕ್ಕಿಂತಲೂ ಐಗುಪ್ತದ ಎಲ್ಲಾ ಜನರ ಜ್ಞಾನಕ್ಕಿಂತಲೂ ಅಧಿ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ಎಜ್ರಾಹಿಯಾದ ಎತಾನನು, ಮಹೋಲನನ ಮಕ್ಕಳಾದ ಹೆಮಾನನು, ಕಲ್ಕೋಲನು, ದರ್ದಾವನು ಮೊದಲಾದ ಎಲ್ಲಾ ಜನ ರಿಗಿಂತ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ಿಯಾಗಿದ್ದನು. ಸುತ್ತಲಿರುವ ಸಕಲ ಜನಾಂಗಗಳಲ್ಲಿ ಅವನ ಕೀರ್ತಿ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ನು ಮೂರು ಸಾವಿರ ಸಾಮತಿಗಳನ್ನು ಹೇಳಿದನು; ಅವನ ಹಾಡುಗಳು ಸಾವಿರದ ಐ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ನು ಮರಗಳನ್ನು ಕುರಿತು ಲೆಬನೋನಿನಲ್ಲಿರುವ ದೇವದಾರು ಮರ ಮೊದಲುಗೊಂಡು ಗೋಡೆಯ ಮೇಲೆ ಬೆಳೆಯುವ ಹಿಸ್ಸೋಪ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 ಇದಲ್ಲದೆ ಮೃಗ ಪಕ್ಷಿ ಕ್ರಿಮಿ ಮತ್ತು ವಿಾನುಗಳನ್ನು ಕುರಿತೂ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ಸೊಲೊಮೋನನ ಜ್ಞಾನವನ್ನು ಕುರಿತು ಕೇಳಿದ ಭೂಮಿಯ ಮೇಲಿರುವ ಸಮಸ್ತ ಅರಸರ ಬಳಿಯಿಂದ ಎಲ್ಲಾ ಜನಗಳು ಅವನ ಜ್ಞಾ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ಲ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2026-10-21T07:41:52Z</dcterms:created>
  <dcterms:modified xsi:type="dcterms:W3CDTF">2026-10-21T07:41:52Z</dcterms:modified>
  <dc:title>1 ಅರಸುಗಳು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