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என் வழிகளைப் பார்த்து என் நடைகளையெல்லாம் எண்ணுகிறார் அ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ாயையிலே நடந்தேனோ, என் கால் கபடுசெய்யத் தீவிரித்ததோ என்ற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முத்திரையான தராசிலே தேவன் என்னை நிறுத்து, என் உத்தமத்தை அறிவார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நடைகள் வழியைவிட்டு விலகினதும், என் இருதயம் என் கண்களைப் பின்தொடர்ந்ததும், ஏதாகிலும் ஒரு மாசு என் கைகளில் ஒட்டிக்கொண்டதும் உண்ட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நான் விதைத்ததை வேறொருவன் புசிப்பானாக; என் பயிர்கள் வேரற்றுப்போக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மனம் யாதொரு ஸ்திரீயின்மேல் மயங்கி அயலானுடைய வாசலை நான் எட்டிப்பார்த்ததுண்ட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 மனைவி வேறொருவனுக்கு மாவரைப்பாளாக; வேற்றுமனிதர் அவள்மேல் சாய்வ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ோஷம், அது நியாயாதிபதிகளால் விசாரிக்கப்படும் அக்கிரமம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பாதாளபரியந்தம் பட்சிக்கும் அக்கினியாய் என் சம்பத்தையெல்லாம் நிர்மூலமா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வேலைக்காரனானாலும், என் வேலைக்காரியானாலும், என்னோடு வழக்காடும்போது, அவர்கள் நியாயத்தை நான் அசட்டைபண்ணியிருந்த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எழும்பும்போது, நான் என்ன செய்வேன்; அவர் விசாரிக்கும்போது, நான் அவருக்கு என்ன மறுஉத்தரவு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யின் கர்ப்பத்தில் என்னை உண்டுபண்ணினவர் அவளையும் உண்டுபண்ணினார் அல்லவோ? ஒரேவிதமான கர்ப்பத்திலே எங்களை உருவாக்கினார் அ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ளியவர்கள் வாஞ்சித்ததை நான் கொடாதிருந்து, விதவையின் கண்களைப் பூத்துப்போகப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ய்தகப்பனில்லாத பிள்ளை என் ஆகாரத்தில் சாப்பிடாமல், நான் ஒருவனாய்ச் சாப்பிட்டதுண்ட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சிறுவயதுமுதல் அவன் தகப்பனிடத்தில் வளர்வதுபோல என்னோடே வளர்ந்தான்; நான் என் தாயின் கர்ப்பத்திலே பிறந்ததுமுதல் அப்படிப்பட்டவர்களைக் கைலாகுகொடுத்து நடத்த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உடுப்பில்லாததினால் மடிந்துபோகிறதையும், ஏழைக்கு மூட வஸ்திரமில்லாயிருக்கிறதையும் நான் கண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 ஆட்டுமயிர்க் கம்பளியினாலே அனல்கொண்டதினால், அவன் இடை என்னைப் புகழாதிருந்தத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லிமுகவாசலில் எனக்குச் செல்வாக்கு உண்டென்று நான் கண்டு, திக்கற்றவனுக்கு விரோதமாய் என் கையை நீட்டினதும் உண்ட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கைப்பட்டை தோளிலிருந்து சரிந்து, என் புயத்து எலும்பு முறிந்துபோ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ஆக்கினையிடுவார் என்றும், அவருடைய மகத்துவத்தை உத்தரிக்கக் கூடாது என்றும் எனக்குப் பயங்கர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் ஆக்கினையிடுவார் என்றும், அவருடைய மகத்துவத்தை உத்தரிக்கக் கூடாது என்றும் எனக்குப் பயங்கர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ொன்னின்மேல் என் நம்பிக்கையை வைத்து, தங்கத்தைப்பார்த்து: நீ என் ஆதரவு என்று நான் சொன்னத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ஸ்திபெரியதென்றும், என் கைக்கு மிகுதியும் கிடைத்ததென்றும் நான் மகிழ்ந்தத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ூரியன் பிரகாசிக்கும்போதும், அல்லது சந்திரன் மகிமையாய்ச் செல்லும்போதும் நான் அதை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மனம் இரகசியமாய் மயக்கப்பட்டு, என் வாய் என் கையை முத்தி செய்ததுண்டான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வும் நியாயாதிபதிகளால் விசாரிக்கப்படத்தக்க அக்கிரமமாயிருக்கும்; அதினால் உன்னதத்திலிருக்கிற தேவனை மறுதலிப்பேன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பகைஞனுடைய ஆபத்திலே நான் மகிழ்ந்து, பொல்லாப்பு அவனுக்கு நேரிட்டபோது களிகூர்ந்திருந்தே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ஜீவனுக்குச் சாபத்தைக்கொடுக்கும்படி விரும்பி, வாயினால் பாவஞ்செய்ய நான் இடங்கொடு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ஜீவனுக்குச் சாபத்தைக்கொடுக்கும்படி விரும்பி, வாயினால் பாவஞ்செய்ய நான் இடங்கொட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இனத்தார்களில் திருப்தியாகாதவனைக் காண்பிப்பவன் யாரென்று என் கூடாரத்தின் மனுஷர் சொல்லார்கள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ரதேசி வீதியிலே இராத்தங்கினதில்லை; வழிப்போக்கனுக்கு என் வாசல்களைத் திறந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ஆதாமைப்போல என்மீறுதல்களை மூடி, என் அக்கிரமத்தை என் மடியிலே வைத்துவைத்தேன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ிரளான என் கூட்டத்துக்கு நான் பயந்ததினாலாவது, இனத்தார் ஜனத்தார் பண்ணும் இகழ்ச்சி என்னைத் திடுக்கிடப்பண்ணினதினாலாவது நான் பேசாதிருந்து, வாசற்படியை விட்டுப் புறப்படாதிருந்தே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ண்களோடே உடன்படிக்கைபண்ணின நான் ஒரு கன்னிகையின்மேல் நினைப்பாயிருப்பதெப்படி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, என் வழக்கைக் கேட்கிறவன் ஒருவன் இருந்தால் நலமாயிருக்கும்; இதோ, சர்வவல்லவர் எனக்கு உத்தரவு அருளிச்செய்யவும், என் எதிராளி தன் வழக்கை எழுதிக்கொடுக்கவும் எனக்கு விருப்பமு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உன்னதங்களிலிருந்து தேவன் அளிக்கும் பங்கும் உன்னதத்திலிருந்து சர்வவல்லவர் கொடுக்கும் சுதந்தரமும் கிடைக்கும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றுபாடானவனுக்கு ஆபத்தும், அக்கிரமச் செய்கைக்காரருக்கு ஆக்கினையுமல்லவோ கிடை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ை நான் என் தோளின்மேல் வைத்து, எனக்குக் கிரீடமாகத் தரித்துக்கொள்வே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ுக்கு நான் என் நடைகளைத் தொகை தொகையாய்க் காண்பித்து, ஒரு பிரபுவைப்போல அவனிடத்தில் போ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க்கு விரோதமாக என் காணி பூமி கூப்பிடுகிறதும், அதின் படைச்சால்கள்கூட அழுகிறத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ூலிகொடாமல் நான் அதின் பலனைப் புசித்து, பயிரிட்டவர்களின் ஆத்துமாவை உபத்திரவப்படுத்தினதும் உண்டான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ல் கோதுமைக்குப் பதிலாக முள்ளும், வாற்கோதுமைக்குப் பதிலாகக் களையும் முளைக்கக்கடவது என்றான். யோபின் வார்த்தை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वह मेरी गति नहीं देखता और क्या वह मेरे पग पग नहीं गिन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दि मैं व्यर्थ चाल चालता हूं, वा कपट करने के लिये मेरे पैर दौड़े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(तो मैं धर्म के तराजू में तौला जाऊं, ताकि ईश्वर मेरी खराई को जान ले)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मेरे पग मार्ग से बहक गए हों, और मेरा मन मेरी आंखो की देखी चाल चला हो, वा मेरे हाथों को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लंक लग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ो मैं बीज बोऊं, परन्तु दूसरा खाए; वरन मेरे खेत की उपज उखाड़ डाली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ि मेरा हृदय किसी स्त्री पर मोहित हो गया है, और मैं अपने पड़ोसी के द्वार पर घात में बैठा हू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ो मेरी स्त्री दूसरे के लिये पीसे, और पराए पुरुष उसको भ्रष्ट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वह तो महापाप होता; और न्यायियों से दण्ड पाने के योग्य अधर्म का काम हो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वह ऐसी आग है जो जला कर भस्म कर देती है, और वह मेरी सारी उपज को जड़ से नाश कर दे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मेरे दास वा दासी ने मुझ से झगड़ा किया, तब यदि मैं ने उनका हक मार दिय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ो जब ईश्वर उठ खड़ा होगा, तब मैं क्या करूंगा? और जब वह आएगा तब मैं क्या उत्तर दूं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ा वह उसका बनाने वाला नहीं जिसने मुझे गर्भ में बनाया? क्या एक ही ने हम दोनों की सूरत गर्भ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रची थ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दि मैं ने कंगालों की इच्छा पूरी न की हो, वा मेरे कारण विधवा की आंखें कभी रह गई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ा मैं ने अपना टुकड़ा अकेला खाया हो, और उस में से अनाथ न खाने पाए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 परन्तु वह मेरे लड़कपन ही से मेरे साथ इस प्रकार पला जिस प्रकार पिता के साथ, और मैं जन्म ह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धवा को पालता आया हूँ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दि मैं ने किसी को वस्त्रहीन मरते हुए देखा, वा किसी दरिद्र को जिसके पास ओढ़ने को न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सको अपनी भेड़ों की ऊन के कपड़े न दिए हों, और उसने गर्म हो कर मुझे आशीर्वाद न दिय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ा यदि मैं ने फाटक में अपने सहायक देख कर अनाथों के मारने को अपना हाथ उठाय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ो मेरी बांह पखौड़े से उखड़ कर गिर पड़े, और मेरी भुजा की हड्डी टूट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ोंकि ईश्वर के प्रताप के कारण मैं ऐसा नहीं कर सकता था, क्योंकि उसकी ओर की विपत्ति के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भीत हो कर थरथर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यदि मैं ने सोने का भरोसा किया होता, वा कुन्दन को अपना आसरा कहा हो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वा अपने बहुत से धन वा अपनी बड़ी कमाई के कारण आनन्द किया हो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ा सूर्य को चमकते वा चन्द्रमा को महाशोभा से चलते हुए देख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मैं मन ही मन मोहित हो गया होता, और अपने मुंह से अपना हाथ चूम लिया हो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ो यह भी न्यायियों से दण्ड पाने के योग्य अधर्म का काम होता; क्योंकि ऐसा कर के मैं ने सर्वश्रेष्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ईश्वर का इनकार किया हो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यदि मैं अपने बैरी के नाश से आनन्दित होता, वा जब उस पर विपत्ति पड़ी तब उस पर हंसा हो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( परन्तु मैं ने न तो उसकी शाप देते हुए, और न उसके प्राणदण्ड की प्रार्थना करते हुए अपने मुंह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िया है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दि मेरे डेरे के रहने वालों ने यह न कहा होता, कि ऐसा कोई कहां मिलेगा, जो इसके यहां का मांस ख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ृप्त न हुआ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(परदेशी को सड़क पर टिकना न पड़ता था; मैं बटोही के लिये अपना द्वार खुला रखता था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दि मैं ने आदम की नाईं अपना अपराध छिपाकर अपने अधर्म को ढांप लिया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इस कारण कि मैं बड़ी भीड़ से भय खाता था, वा कुलीनों से तुच्छ किए जाने से डर गया यहां तक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 से बाहर न निकला-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ैं ने अपनी आंखों के विषय वाचा बान्धी है, फिर मैं किसी कुंवारी पर क्योंकर आंखें लगा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भला होता कि मेरा कोई सुनने वाला होता! (सर्वशक्तिमान अभी मेरा न्याय चुकाए! देखो मेरा दस्तखत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)। भला होता कि जो शिकायतनामा मेरे मुद्दई ने लिखा है वह मेरे पास होत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ोंकि ईश्वर स्वर्ग से कौन सा अंश और सर्वशक्तिमान ऊपर से कौन सी सम्पत्ति बांट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वह कुटिल मनुष्यों के लिये विपत्ति और अनर्थ काम करने वालों के लिये सत्यानाश का कारण नहीं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निश्चय मैं उसको अपने कन्धे पर उठाए फिरता; और सुन्दर पगड़ी जान कर अपने सिर में बान्धे रह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मैं उसको अपने पग पग का हिसाब देता; मैं उसके निकट प्रधान की नाईं निडर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यदि मेरी भूमि मेरे विरुद्ध दोहाई देती हो, और उसकी रेघारियां मिल कर रोती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यदि मैं ने अपनी भूमि की उपज बिना मजूरी दिए खाई, वा उसके मालिक का प्राण लिय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ो गेहूं के बदले झड़बेड़ी, और जव के बदले जंगली घास उगें! अय्यूब के वचन पूरे हु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2026-10-21T06:52:33Z</dcterms:created>
  <dcterms:modified xsi:type="dcterms:W3CDTF">2026-10-21T06:52:33Z</dcterms:modified>
  <dc:title>अय्यूब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