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this, that David enquired of the LORD, saying, Shall I go up into any of the cities of Judah? And the LORD said unto him, Go up. And David said, Where shall I go up? And he said, Unto Hebr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this, that David enquired of the LORD, saying, Shall I go up into any of the cities of Judah? And the LORD said unto him, Go up. And David said, Where shall I go up? And he said, Unto Hebr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this, that David enquired of the LORD, saying, Shall I go up into any of the cities of Judah? And the LORD said unto him, Go up. And David said, Where shall I go up? And he said, Unto Hebr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 David went up thither, and his two wives also, Ahinoam the Jezreelitess, and Abigail Nabal's wife the Carmelit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 David went up thither, and his two wives also, Ahinoam the Jezreelitess, and Abigail Nabal's wife the Carmelit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is men that were with him did David bring up, every man with his household: and they dwelt in the cities of Hebro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is men that were with him did David bring up, every man with his household: and they dwelt in the cities of Hebr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men of Judah came, and there they anointed David king over the house of Judah. And they told David, saying, That the men of Jabeshgilead were they that buried Sau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men of Judah came, and there they anointed David king over the house of Judah. And they told David, saying, That the men of Jabeshgilead were they that buried Sau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sent messengers unto the men of Jabeshgilead, and said unto them, Blessed be all of you of the LORD, that all of you have showed this kindness unto your lord, even unto Saul, and have buried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sent messengers unto the men of Jabeshgilead, and said unto them, Blessed be all of you of the LORD, that all of you have showed this kindness unto your lord, even unto Saul, and have buried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now the LORD show kindness and truth unto you: and I also will requite you this kindness, because all of you have done this thing.]]></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now the LORD show kindness and truth unto you: and I also will requite you this kindness, because all of you have done this thing.]]></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now let your hands be strengthened, and be all of you valiant: for your master Saul is dead, and also the house of Judah have anointed me king over th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now let your hands be strengthened, and be all of you valiant: for your master Saul is dead, and also the house of Judah have anointed me king over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now let your hands be strengthened, and be all of you valiant: for your master Saul is dead, and also the house of Judah have anointed me king over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Abner the son of Ner, captain of Saul's host, took Ishbosheth the son of Saul, and brought him over to Mahanai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Abner the son of Ner, captain of Saul's host, took Ishbosheth the son of Saul, and brought him over to Mahanai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ade him king over Gilead, and over the Ashurites, and over Jezreel, and over Ephraim, and over Benjamin, and over all Israe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ade him king over Gilead, and over the Ashurites, and over Jezreel, and over Ephraim, and over Benjamin, and over all Israe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shbosheth Saul's son was forty years old when he began to reign over Israel, and reigned two years. But the house of Judah followed Davi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shbosheth Saul's son was forty years old when he began to reign over Israel, and reigned two years. But the house of Judah followed Davi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time that David was king in Hebron over the house of Judah was seven years and six month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time that David was king in Hebron over the house of Judah was seven years and six month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bner the son of Ner, and the servants of Ishbosheth the son of Saul, went out from Mahanaim to Gibe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bner the son of Ner, and the servants of Ishbosheth the son of Saul, went out from Mahanaim to Gibe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oab the son of Zeruiah, and the servants of David, went out, and met together by the pool of Gibeon: and they sat down, the one on the one side of the pool, and the other on the other side of the poo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oab the son of Zeruiah, and the servants of David, went out, and met together by the pool of Gibeon: and they sat down, the one on the one side of the pool, and the other on the other side of the poo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oab the son of Zeruiah, and the servants of David, went out, and met together by the pool of Gibeon: and they sat down, the one on the one side of the pool, and the other on the other side of the poo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bner said to Joab, Let the young men now arise, and play before us. And Joab said, Let them aris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bner said to Joab, Let the young men now arise, and play before us. And Joab said, Let them aris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there arose and went over by number twelve of Benjamin, which pertained to Ishbosheth the son of Saul, and twelve of the servants of Davi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there arose and went over by number twelve of Benjamin, which pertained to Ishbosheth the son of Saul, and twelve of the servants of Davi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caught every one his fellow by the head, and thrust his sword in his fellow's side; so they fell down together: wherefore that place was called Helkathhazzurim, which is in Gibe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caught every one his fellow by the head, and thrust his sword in his fellow's side; so they fell down together: wherefore that place was called Helkathhazzurim, which is in Gibe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re was a very sore battle that day; and Abner was beaten, and the men of Israel, before the servants of Davi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re was a very sore battle that day; and Abner was beaten, and the men of Israel, before the servants of Davi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re were three sons of Zeruiah there, Joab, and Abishai, and Asahel: and Asahel was as light of foot as a wild ro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re were three sons of Zeruiah there, Joab, and Abishai, and Asahel: and Asahel was as light of foot as a wild ro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sahel pursued after Abner; and in going he turned not to the right hand nor to the left from following Abne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sahel pursued after Abner; and in going he turned not to the right hand nor to the left from following Abne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Abner looked behind him, and said, Are you Asahel? And he answered, I a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bner said to him, Turn you aside to your right hand or to your left, and lay you hold on one of the young men, and take you his armour. But Asahel would not turn aside from following of hi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bner said to him, Turn you aside to your right hand or to your left, and lay you hold on one of the young men, and take you his armour. But Asahel would not turn aside from following of hi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bner said again to Asahel, Turn you aside from following me: wherefore should I strike you to the ground? how then should I hold up my face to Joab your brothe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bner said again to Asahel, Turn you aside from following me: wherefore should I strike you to the ground? how then should I hold up my face to Joab your broth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evertheless he refused to turn aside: wherefore Abner with the hinder end of the spear stroke him under the fifth rib, that the spear came out behind him; and he fell down there, and died in the same place: and it came to pass, that as many as came to the place where Asahel fell down and died stood stil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evertheless he refused to turn aside: wherefore Abner with the hinder end of the spear stroke him under the fifth rib, that the spear came out behind him; and he fell down there, and died in the same place: and it came to pass, that as many as came to the place where Asahel fell down and died stood stil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evertheless he refused to turn aside: wherefore Abner with the hinder end of the spear stroke him under the fifth rib, that the spear came out behind him; and he fell down there, and died in the same place: and it came to pass, that as many as came to the place where Asahel fell down and died stood stil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Joab also and Abishai pursued after Abner: and the sun went down when they were come to the hill of Ammah, that lies before Giah by the way of the wilderness of Gibe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Joab also and Abishai pursued after Abner: and the sun went down when they were come to the hill of Ammah, that lies before Giah by the way of the wilderness of Gibe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children of Benjamin gathered themselves together after Abner, and became one troop, and stood on the top of an hil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children of Benjamin gathered themselves together after Abner, and became one troop, and stood on the top of an hil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Abner called to Joab, and said, Shall the sword devour for ever? know you not that it will be bitterness in the latter end? how long shall it be then, before you bid the people return from following their brethre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Abner called to Joab, and said, Shall the sword devour for ever? know you not that it will be bitterness in the latter end? how long shall it be then, before you bid the people return from following their brethre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Abner called to Joab, and said, Shall the sword devour for ever? know you not that it will be bitterness in the latter end? how long shall it be then, before you bid the people return from following their brethre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Joab said, As God lives, unless you had spoken, surely then in the morning the people had gone up every one from following his brothe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Joab said, As God lives, unless you had spoken, surely then in the morning the people had gone up every one from following his brothe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o Joab blew a trumpet, and all the people stood still, and pursued after Israel no more, neither fought they any mor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o Joab blew a trumpet, and all the people stood still, and pursued after Israel no more, neither fought they any mor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bner and his men walked all that night through the plain, and passed over Jordan, and went through all Bithron, and they came to Mahanai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bner and his men walked all that night through the plain, and passed over Jordan, and went through all Bithron, and they came to Mahanaim.]]></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Joab returned from following Abner: and when he had gathered all the people together, there lacked of David's servants nineteen men and Asahel.]]></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Joab returned from following Abner: and when he had gathered all the people together, there lacked of David's servants nineteen men and Asahel.]]></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the servants of David had smitten of Benjamin, and of Abner's men, so that three hundred and threescore men die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took up Asahel, and buried him in the tomb of his father, which was in Bethlehem. And Joab and his men went all night, and they came to Hebron at break of day.]]></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took up Asahel, and buried him in the tomb of his father, which was in Bethlehem. And Joab and his men went all night, and they came to Hebron at break of da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0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சாமுவேல்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தாவீது கர்த்தரை நோக்கி: நான் யூதாவின் பட்டணங்கள் ஒன்றிலே போய் இருக்கலா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த்தான், அதற்குக் கர்த்தர்: போ என்றார்; எவ்விடத்திற்குப் போகலாம் என்று தாவீது கேட்டதற்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ரோனுக்குப் போ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டியே தாவீது தன் இரண்டு மனைவிகளாகிய யெஸ்ரயேல் ஊரானான அகினோவாமோடும், நாபாலின் மனைவியா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மேல் ஊராளான அபிகாயிலோடும்கூட அவ்விடத்திற்கு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ன்றியும் தன்னோடிருந்த மனுஷரையும் அவர்கள் குடும்பங்களையும் கூட்டிக்கொண்டுபோனா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ரோனின் சுற்றூர்களிலே குடியே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யூதாவின் மனுஷர் வந்து, அங்கே தாவீதை யூதா வம்சத்தாரின்மேல் ராஜாவாக அபிஷே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த்தேசத்து யாபேசின் மனுஷர் சவுலை அடக்கம்பண்ணினவர்கள் என்று அவர்கள் தாவீதுக்கு அறிவித்த 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து கீலேயாத்தேசத்து யாபேசின் மனுஷரிடத்தில் ஸ்தானாபதிகளை அனுப்பி, நீங்கள் உங்கள் ஆண்ட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லுக்கு இந்தத் தயவைச் செய்து அவரை அடக்கம்பண்ணினபடியினலே கர்த்தர் உங்களை ஆசீர்வதி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ர்த்தர் உங்களைக் கிருபையும் உண்மையுமாய் நடத்துவாராக; நீங்கள் இந்தக் காரியத்தைச் செய்த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ம் இந்த நன்மைக்குத்தக்கதாக உங்களை நடத்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ப்போதும் நீங்கள் உங்கள் கைகளைத் திடப்படுத்திக்கொண்டு நல்ல சேவகராயிருங்கள்; உங்கள் ஆண்ட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ல் மரித்தபின்பு, யூதா வம்சத்தார் என்னைத் தங்கள்மேல் ராஜாவாக அபிஷேகம்பண்ணினா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ச் சொல்ல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சவுலின் படைத்தலைவனான நேரின் குமாரனாகிய அப்னேர் சவுலின் குமாரனாகிய இஸ்போசேத்தை மகனாயீ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க்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க் கீலேயாத்தின்மேலும் அஷூரியர்மேலும், யெஸ்ரயேலின்மேலும், எப்பிராயீமின்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யமீனின்மேலும், இஸ்ரவேலனைத்தின் மேலும் ராஜாவாகி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வுலின் குமாரனாகிய இஸ்போசேத் இஸ்ரவேலின்மேல் ராஜாவாகிறபோது நாற்பது வயதாயிருந்தான்; அவன்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டம் ராஜ்யபாரம்பண்ணினான்; யூதா கோத்திரத்தார்மாத்திரம் தாவீதைப் பின்பற்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வீது எப்ரோனிலே யூதா கோத்திரத்தின்மேல் ராஜாவாயிருந்த நாட்களின் இலக்கம் ஏழு வருஷமும் ஆ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மு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ரின் குமாரனாகிய அப்னேர் சவுலின் குமாரனாகிய இஸ்போசேத்தின் சேவகரைக் கூ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னாயீமிலிருந்து கிபியோனுக்குப் புறப்பட்டு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செருயாவின் குமாரனாகிய யோவாபும் தாவீதின் சேவகரும் புறப்பட்டுப்போய் கிபியோ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த்தண்டையில் ஒருவருக்கொருவர் எதிர்ப்பட்டு குளத்திற்கு அந்தப்பக்கத்தில் அவர்களும் குள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ப்பக்கத்தில் இவர்களும் இ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னேர் யோவாபை நோக்கி: வாலிபர் எழுந்து நமக்கு முன்பாகச் சிலம்பம் பண்ணட்டும் என்றான்;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ப்: அவர்கள் எழுந்து அப்படிச் செய்ய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சவுலின் குமாரனாகிய இஸ்போசேத்தின் பக்கத்திற்குப் பென்யமீன் மனுஷரில் பன்னிரண்டு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டைய சேவகரிலே பன்னிரண்டுபேரும் எழுந்து ஒரு பக்கமாய்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ஒருவர் தலையை ஒருவர் பிடித்து ஒருவருடைய விலாவிலே ஒருவர் பட்டயத்தினாலே குத்தி ஒரு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ர்கள்; அதினாலே கிபியோனிலிருக்கிற அந்த ஸ்தலம் எல்காத் அசூரிம் என்ன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ன்றையதினம் மிகவும் கடினமான யுத்தமாகி அப்பேனரும் இஸ்ரவேல் மனுஷரும் தாவீதின் சேவகரால் மு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ங்கே செருயாவின் மூன்று குமாரராகிய யோவாயும் அபிசாயும் ஆசகேலும் இருந்தார்கள்; ஆ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லிருக்கிற கலைமான்களில் ஒன்றைப்போல வேகமாய் ஓடுகிற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ன் அப்னேரைப் பின் தொடர்ந்து வலதுபுறத்திலாகிலும் இடதுபுறத்திலாகிலும் அவனைவிட்டு விலகா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க்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னேர் திரும்பிப் பார்த்து: நீ ஆசகேல் அல்லவா என்றான்; அவன்: நான்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அப்னேர் அவனை நோக்கி: நீ வலது பக்கத்திற்காகிலும் இடதுபக்கத்திற்காகிலும் விலகி வாலிப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ப் பிடித்து அவனை உரிந்துகொள் என்றான் ஆசகேலோ விடமாட்டேன் என்று தொடர்ந்து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ன்னும் அப்னேர் ஆசகேலை நோக்கி: நீ என்னை விட்டுப்போ, நான் உன்னைத் தரையோடே ஏன் வெட்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டு உன் சகோதரனாகிய யோவாபின் முகத்திலே எப்படி விழி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னாலும் அவன் விலகிப்போகமாட்டேன் என்றபடியினால், அப்னேர் அவனை ஈட்டியின் பின்புற அலகினா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ற்றிலே குத்தினான்; ஈட்டி முதுகிலே புறப்பட்டது அவன் அங்கேதானே விழுந்து செத்தான்; ஆ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கிடக்கிற இடத்திலே வந்தவர்களெல்லாரும் தரித்து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யோவாபும் அபிசாயும் சூரியன் அஸ்தமிக்குமட்டும் அப்னேரைப் பின் தொடர்ந்தார்கள்; கிபியோன் வனா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க்கு அருகான கீயாவுக்கு எதிரே இருக்கிற அம்மா மேடுமட்டும்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அப்னேரைப் பின் சென்ற பென்யமீன் புத்திரர் ஒரே படையாகக் கூடி ஒரு மலையின் உச்சி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அப்னேர் யோவாபைப் பார்த்துக் கூப்பிட்டு: பட்டயம் எப்போதும் சங்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க்கொண்டிருக்கவேண்டுமோ, முடிவிலே கசப்புண்டாகும் என்று அறியீரோ, தங்கள் சகோதரரை வி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வாங்கும்படிக்கு எந்த மட்டும் ஜனங்களுக்குச் சொல்லாதிருப்பீ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தற்கு யோவாப்: இன்று காலமே நீர் பேசாதிருந்தீரானால் ஜனங்கள் அவரவர் தங்கள் சகோதரரைப் பின்தொடரா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திரும்பிவிடுவார்கள் என்று தேவனுடைய ஜீவனைக்கொண்டு சொல்லு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யோவாப் எக்காளம் ஊதினான்; அப்பொழுது ஜனங்கள் எல்லாரும் இஸ்ரவேலைத் தொடராமலும் யுத்தம்பண்ணா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ன்று ராமுழுதும் அப்னேரும் அவன் மனுஷரும் அந்தரவெளி வழியாய்ப் போய், யோர்தானைக் கடந்து, பி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வ நடந்து தாண்டி, மகனாயீமுக்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யோவாப் அப்னேரைத் தொடராமல் ஜனங்களையெல்லாம் கூடிவரச்செய்தான்; தாவீதின் சேவகரில் பத்தொண்பது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சேலும் குறை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தாவீதின் சேகவரோ பென்யமீனரிலும் அப்னேரின் மனுஷரிலும் முந்நூற்றறுபதுபேரை மடங்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ர்கள் ஆசகேலை எடுத்து பெத்லெகேமிலுள்ள அவனுடைய தகப்பன் கல்லறையிலே அவனை அடக்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பும் அவன் மனுஷரும் இரா முழுவதும் நடந்து, பொழுது விடியும்போது எப்ரோனிலே சே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2026-10-21T01:56:12Z</dcterms:created>
  <dcterms:modified xsi:type="dcterms:W3CDTF">2026-10-21T01:56:12Z</dcterms:modified>
  <dc:title>2 சாமுவேல்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