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Yet will I bring one plague more upon Pharaoh, and upon Egypt; afterwards he will let you go behind: when he shall let you go, he shall surely thrust you out behind altoget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Yet will I bring one plague more upon Pharaoh, and upon Egypt; afterwards he will let you go behind: when he shall let you go, he shall surely thrust you out behind altoget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Yet will I bring one plague more upon Pharaoh, and upon Egypt; afterwards he will let you go behind: when he shall let you go, he shall surely thrust you out behind altoget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now in the ears of the people, and let every man borrow of his neighbour, and every woman of her neighbour, jewels of silver and jewels of gol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now in the ears of the people, and let every man borrow of his neighbour, and every woman of her neighbour, jewels of silver and jewels of gol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gave the people favour in the sight of the Egyptians. Moreover the man Moses was very great in the land of Egypt, in the sight of Pharaoh's servants, and in the sight of the peop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gave the people favour in the sight of the Egyptians. Moreover the man Moses was very great in the land of Egypt, in the sight of Pharaoh's servants, and in the sight of the peop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gave the people favour in the sight of the Egyptians. Moreover the man Moses was very great in the land of Egypt, in the sight of Pharaoh's servants, and in the sight of the peop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oses said, Thus says the LORD, About midnight will I go out into the midst of Egy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the firstborn in the land of Egypt shall die, from the first born of Pharaoh that sits upon his throne, even unto the firstborn of the maidservant that is behind the mill; and all the firstborn of beas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the firstborn in the land of Egypt shall die, from the first born of Pharaoh that sits upon his throne, even unto the firstborn of the maidservant that is behind the mill; and all the firstborn of beas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the firstborn in the land of Egypt shall die, from the first born of Pharaoh that sits upon his throne, even unto the firstborn of the maidservant that is behind the mill; and all the firstborn of beast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re shall be a great cry throughout all the land of Egypt, such as there was none like it, nor shall be like it any mo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against any of the children of Israel shall not a dog move his tongue, against man or beast: that all of you may know how that the LORD does put a difference between the Egyptians and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against any of the children of Israel shall not a dog move his tongue, against man or beast: that all of you may know how that the LORD does put a difference between the Egyptians and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against any of the children of Israel shall not a dog move his tongue, against man or beast: that all of you may know how that the LORD does put a difference between the Egyptians and Isra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se your servants shall come down unto me, and bow down themselves unto me, saying, Get you out, and all the people that follow you: and after that I will go out. And he went out from Pharaoh in a great ang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se your servants shall come down unto me, and bow down themselves unto me, saying, Get you out, and all the people that follow you: and after that I will go out. And he went out from Pharaoh in a great ang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se your servants shall come down unto me, and bow down themselves unto me, saying, Get you out, and all the people that follow you: and after that I will go out. And he went out from Pharaoh in a great ang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oses, Pharaoh shall not hearken unto you; that my wonders may be multiplied in the land of Egyp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oses, Pharaoh shall not hearken unto you; that my wonders may be multiplied in the land of Egyp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oses and Aaron did all these wonders before Pharaoh: and the LORD hardened Pharaoh's heart, so that he would not let the children of Israel go out of his l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oses and Aaron did all these wonders before Pharaoh: and the LORD hardened Pharaoh's heart, so that he would not let the children of Israel go out of his l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oses and Aaron did all these wonders before Pharaoh: and the LORD hardened Pharaoh's heart, so that he would not let the children of Israel go out of his l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கர்த்தர் மோசேயை நோக்கி: இன்னும் ஒரு வாதையைப் பார்வோன்மேலும் எகிப்தின் 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 அதற்குப்பின் அவன் உங்களை இவ்விடத்திலிருந்து போகவிடுவான்; சமூலமாய் உ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டுவதும் அல்லாமல், உங்களை இவ்விடத்திலிருந்து துரத்தியும் 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ப்பொழுது ஒவ்வொருவனும் அவனவன் அயலானிடத்திலும், ஒவ்வொருத்தியும் அவளவள் அயலாளி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யுடைமைகளையும் பொன்னுடைமைகளையும் கேட்கும்படி ஜனங்களுக்குச்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டியே கர்த்தர் ஜனங்களுக்கு எகிப்தியரின் கண்களில் தயவுகிடைக்கும்படி செய்தார். மோசே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 தேசத்தில் பார்வோனுடைய ஊழியக்காரரின் பார்வைக்கும் ஜனங்களின் பார்வைக்கும்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மோசே: கர்த்தர் நடு இராத்திரியிலே நான் எகிப்தின் மத்தியில் புறப்பட்டுப் 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சிங்காசனத்தின் மேல் வீற்றிருக்கும் பார்வோனுடைய தலைப்பிள்ளை முதல் ஏந்திரம் அ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மைப்பெண்ணுடைய தலைப்பிள்ளை வரைக்கும், எகிப்து தேசத்திலிருக்கிற முதற்பேறனைத்தும் மிருகஜீவ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யீற்றனைத்தும் சாகும் என்று உரைக்கிறார் என்று சொன்னது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னால் எகிப்து தேசமெங்கும் முன்னும் பின்னும் ஒருக்காலும் உண்டாகாத பெரிய கூக்குரல்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னாலும் கர்த்தர் எகிப்தியருக்கும் இஸ்ரவேலருக்கும் பண்ணுகிற வித்தியாசத்தை நீங்கள் அறியு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 அனைவருக்குள்ளும் மனிதர் முதல்மிருக ஜீவன்கள் வரைக்கும் ஒரு நாயாகிலும் தன் நா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உம்முடைய ஊழியக்காரராகிய இவர்கள் எல்லாரும் என்னிடத்தில் வந்து, பணிந்து, நீயும் உ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கிறவர்கள் யாவரும் புறப்பட்டுப்போங்கள் என்று சொல்லுவார்கள்; அதின் பின் புறப்படு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உக்கிரமான கோபத்தோடே பார்வோனைவிட்டு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 மோசேயை நோக்கி: எகிப்துதேசத்தில் என் அற்புதங்கள் அநேகமாகும்படிக்கு, பார்வோன்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க்கமாட்டான் என்று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சேயும் ஆரோனும் இந்த அற்புதங்களையெல்லாம் பார்வோனுக்கு முன்பாகச் செய்தார்கள்.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ன் இருதயத்தைக் கடினப்படுத்தினதினால், அவன் இஸ்ரவேல் புத்திரரைத் தன் தேச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1]]></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2026-11-02T10:02:21Z</dcterms:created>
  <dcterms:modified xsi:type="dcterms:W3CDTF">2026-11-02T10:02:21Z</dcterms:modified>
  <dc:title>யாத்திராகமம்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