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presProps" Target="presProps.xml"/>
  <Relationship Id="rId93" Type="http://schemas.openxmlformats.org/officeDocument/2006/relationships/viewProps" Target="viewProps.xml"/>
  <Relationship Id="rId9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ுடைய கூட்டத்தாரெல்லாரும் எழுந்திருந்து, அவரைப் பிலாத்துவினிடத்திற்குக் கொண்டுபோய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தன்னைக் கிறிஸ்து என்னப்பட்ட ராஜாவென்றும், ராயருக்கு வரி கொடுக்கவேண்டுவதில்லையென்றும் சொல்லி ஜனங்களைக் கலகப்படுத்தக் கண்டோம் என்று அவர்மேல் குற்றஞ்சாட்டத்தொட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தன்னைக் கிறிஸ்து என்னப்பட்ட ராஜாவென்றும், ராயருக்கு வரி கொடுக்கவேண்டுவதில்லையென்றும் சொல்லி ஜனங்களைக் கலகப்படுத்தக் கண்டோம் என்று அவர்மேல் குற்றஞ்சாட்டத்தொடங்க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லாத்து அவரை நோக்கி: நீ யூதருடைய ராஜாவா என்று கேட்டான். அவர் அவனுக்குப் பிரதியுத்தரமாக: நீர் சொல்லுகிறபடிதான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லாத்து அவரை நோக்கி: நீ யூதருடைய ராஜாவா என்று கேட்டான். அவர் அவனுக்குப் பிரதியுத்தரமாக: நீர் சொல்லுகிறபடிதா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லாத்து பிரதான ஆசாரியர்களையும் ஜனங்களையும் நோக்கி: இந்த மனுஷனிடத்தில் நான் ஒரு குற்றத்தையும் காணவில்லை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லாத்து பிரதான ஆசாரியர்களையும் ஜனங்களையும் நோக்கி: இந்த மனுஷனிடத்தில் நான் ஒரு குற்றத்தையும் காணவில்லை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ர்கள்: இவன் கலிலேயா நாடு தொடங்கி இவ்விடம்வரைக்கும் யூதேயாதேசமெங்கும் உபதேசம்பண்ணி, ஜனங்களைக் கலகப்படுத்துகிறான் என்று வைராக்கியத்தோடே சொன்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ர்கள்: இவன் கலிலேயா நாடு தொடங்கி இவ்விடம்வரைக்கும் யூதேயாதேசமெங்கும் உபதேசம்பண்ணி, ஜனங்களைக் கலகப்படுத்துகிறான் என்று வைராக்கியத்தோடே சொன்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லிலேயா என்பதைப் பிலாத்து கேட்டபொழுது, இந்த மனுஷன் கலிலேயனா என்று விசாரி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மூன்றாந்தரம் அவர்களை நோக்கி: ஏன், இவன் என்ன பொல்லாப்புச் செய்தான்? மரணத்துக்கு ஏதுவான குற்றம் ஒன்றும் இவனிடத்தில் நான் காணவில்லையே; ஆகையால் நான் இவனைத் தண்டித்து, விடுதலையாக்குவ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மூன்றாந்தரம் அவர்களை நோக்கி: ஏன், இவன் என்ன பொல்லாப்புச் செய்தான்? மரணத்துக்கு ஏதுவான குற்றம் ஒன்றும் இவனிடத்தில் நான் காணவில்லையே; ஆகையால் நான் இவனைத் தண்டித்து, விடுதலையாக்குவ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ஏரோதின் அதிகாரத்துக்குள்ளானவர் என்றறிந்து, அந்நாட்களில் எருசலேமிலே வந்திருந்த ஏரோதுவினிடத்திற்கு அவரை அனுப்ப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ஏரோதின் அதிகாரத்துக்குள்ளானவர் என்றறிந்து, அந்நாட்களில் எருசலேமிலே வந்திருந்த ஏரோதுவினிடத்திற்கு அவரை அனுப்ப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ரோது இயேசுவைக்குறித்து அநேக காரியங்களைக் கேள்விப்பட்டிருந்ததினாலும், அவரால் செய்யப்படும் அடையாளத்தைப் பார்க்கவேண்டுமென்று விரும்பியிருந்ததினாலும், அவரைக் காணும்படி வெகுநாளாய் ஆசைகொண்டிருந்தான். அந்தப்படி அவரைக் கண்டபோது, மிகவும் சந்தோஷப்ப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ரோது இயேசுவைக்குறித்து அநேக காரியங்களைக் கேள்விப்பட்டிருந்ததினாலும், அவரால் செய்யப்படும் அடையாளத்தைப் பார்க்கவேண்டுமென்று விரும்பியிருந்ததினாலும், அவரைக் காணும்படி வெகுநாளாய் ஆசைகொண்டிருந்தான். அந்தப்படி அவரைக் கண்டபோது, மிகவும் சந்தோஷப்பட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ிருந்தும் அவரைச் சிலுவையில் அறையவேண்டுமென்று அவர்கள் உரத்த சத்தத்தோடு கேட்டுக்கொண்டேயிருந்தார்கள். அவர்களும் பிரதான ஆசாரியரும் இட்ட சத்தம் மேற்கொண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ிருந்தும் அவரைச் சிலுவையில் அறையவேண்டுமென்று அவர்கள் உரத்த சத்தத்தோடு கேட்டுக்கொண்டேயிருந்தார்கள். அவர்களும் பிரதான ஆசாரியரும் இட்ட சத்தம் மேற்கொண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ேக காரியங்களைக்குறித்து அவரிடத்தில் வினாவினான். அவர் மறுமொழியாக அவனுக்கு ஒன்றும் சொல்ல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ரதான ஆசாரியரும் வேதபாரகரும் அவர்மேல் பிடிவாதமாய்க் குற்றஞ்சாட்டிக்கொண்டே நி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் கேட்டுக்கொண்டபடியே ஆகட்டும் என்று பிலாத்து தீர்ப்புசெய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லகத்தினிமித்தமும் கொலைபாதகத்தினிமித்தமும் காவலில் போடப்பட்டிருந்தவனை அவர்கள் கேட்டுக்கொண்டபடியே விடுதலையாக்கி, இயேசுவையோ அவர்கள் இஷ்டத்துக்கு ஒப்புக்கொடு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லகத்தினிமித்தமும் கொலைபாதகத்தினிமித்தமும் காவலில் போடப்பட்டிருந்தவனை அவர்கள் கேட்டுக்கொண்டபடியே விடுதலையாக்கி, இயேசுவையோ அவர்கள் இஷ்டத்துக்கு ஒப்புக்கொடு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இயேசுவைக் கொண்டுபோகிறபோது, நாட்டிலிருந்து வருகிற சிரேனே ஊரானாகிய சீமோன் என்கிற ஒருவனைப் பிடித்து, சிலுவையை அவர் பின்னே சுமந்துகொண்டுவரும்படி அதை அவன்மேல் வை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இயேசுவைக் கொண்டுபோகிறபோது, நாட்டிலிருந்து வருகிற சிரேனே ஊரானாகிய சீமோன் என்கிற ஒருவனைப் பிடித்து, சிலுவையை அவர் பின்னே சுமந்துகொண்டுவரும்படி அதை அவன்மேல் வை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இயேசுவைக் கொண்டுபோகிறபோது, நாட்டிலிருந்து வருகிற சிரேனே ஊரானாகிய சீமோன் என்கிற ஒருவனைப் பிடித்து, சிலுவையை அவர் பின்னே சுமந்துகொண்டுவரும்படி அதை அவன்மேல் வை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ள்கூட்டமான ஜனங்களும் அவருக்காகப் புலம்பி அழுகிற ஸ்திரீகளும் அவருக்குப் பின்செ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ள்கூட்டமான ஜனங்களும் அவருக்காகப் புலம்பி அழுகிற ஸ்திரீகளும் அவருக்குப் பின்செ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யேசு அவர்கள் முகமாய்த் திரும்பி: எருசலேமின் குமாரத்திகளே, நீங்கள் எனக்காக அழாமல், உங்களுக்காகவும் உங்கள் பிள்ளைகளுக்காகவும் அழ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யேசு அவர்கள் முகமாய்த் திரும்பி: எருசலேமின் குமாரத்திகளே, நீங்கள் எனக்காக அழாமல், உங்களுக்காகவும் உங்கள் பிள்ளைகளுக்காகவும் அழ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 மலடிகள் பாக்கியவதிகளென்றும், பிள்ளைபெறாத கர்ப்பங்களும் பால்கொடாத முலைகளும் பாக்கியமுள்ளவைகளென்றும் சொல்லப்படும் நாட்கள்வர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 மலடிகள் பாக்கியவதிகளென்றும், பிள்ளைபெறாத கர்ப்பங்களும் பால்கொடாத முலைகளும் பாக்கியமுள்ளவைகளென்றும் சொல்லப்படும் நாட்கள்வர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ரோது தன் போர்ச்சேவகரோடுகூட அவரை நிந்தித்துப் பரியாசம்பண்ணி, மினுக்கான வஸ்திரத்தை அவருக்கு உடுத்தி, அவரைத் திரும்பப் பிலாத்துவினிடத்திற்கு அனுப்ப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ரோது தன் போர்ச்சேவகரோடுகூட அவரை நிந்தித்துப் பரியாசம்பண்ணி, மினுக்கான வஸ்திரத்தை அவருக்கு உடுத்தி, அவரைத் திரும்பப் பிலாத்துவினிடத்திற்கு அனுப்ப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ன்னே ஒருவருக்கொருவர் பகைவராயிருந்த பிலாத்துவும் ஏரோதும் அன்றையத்தினம் சிநேகிதரா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மலைகளை நோக்கி: எங்கள்மேல் விழுங்களென்றும், குன்றுகளை நோக்கி: எங்களை மறைத்துக்கொள்ளுங்களென்றும் சொல்லத்தொடங்க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லாத்து பிரதான ஆசாரியர்களையும் அதிகாரிகளையும் ஜனங்களையும் கூடிவரச்செய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ச்சைமரத்துக்கு இவைகளைச் செய்தால், பட்டமரத்துக்கு என்ன செய்யமாட்டார்கள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நோக்கி: ஜனங்களைக் கலகத்துக்குத் தூண்டிவிடுகிறவனாக இந்த மனுஷனை என்னிடத்தில் கொண்டுவந்தீர்கள். நான் உங்களுக்கு முன்பாக விசாரித்தபோது, இவன்மேல் நீங்கள் சாட்டுகிற குற்றங்களில் ஒன்றையும் நான் இவனிடத்தில் காண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நோக்கி: ஜனங்களைக் கலகத்துக்குத் தூண்டிவிடுகிறவனாக இந்த மனுஷனை என்னிடத்தில் கொண்டுவந்தீர்கள். நான் உங்களுக்கு முன்பாக விசாரித்தபோது, இவன்மேல் நீங்கள் சாட்டுகிற குற்றங்களில் ஒன்றையும் நான் இவனிடத்தில் காண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நோக்கி: ஜனங்களைக் கலகத்துக்குத் தூண்டிவிடுகிறவனாக இந்த மனுஷனை என்னிடத்தில் கொண்டுவந்தீர்கள். நான் உங்களுக்கு முன்பாக விசாரித்தபோது, இவன்மேல் நீங்கள் சாட்டுகிற குற்றங்களில் ஒன்றையும் நான் இவனிடத்தில் காண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ுற்றவாளிகளாகிய வேறே இரண்டுபேரும் அவரோடேகூடக் கொலைசெய்யப்படுவதற்குக் கொண்டுபோகப்ப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ஏரோதினிடத்திற்கும் அனுப்பினேன்; அவரும் இவனிடத்தில் குற்றம் காணவில்லை: மரணத்துக்கேதுவாக இவன் ஒன்றும் செய்யவில்லையே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ஏரோதினிடத்திற்கும் அனுப்பினேன்; அவரும் இவனிடத்தில் குற்றம் காணவில்லை: மரணத்துக்கேதுவாக இவன் ஒன்றும் செய்யவில்லையே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படியால் இவனை தண்டித்து, விடுதலையாக்குவே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பாலஸ்தலம் என்று சொல்லப்பட்ட இடத்தில் அவர்கள் சேர்ந்தபொழுது, அவரையும், அவருடைய வலதுபக்கத்தில் ஒரு குற்றவாளியையும், அவருடைய இடதுபக்கத்தில் ஒரு குற்றவாளியையும் சிலுவைகளில் அறை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பாலஸ்தலம் என்று சொல்லப்பட்ட இடத்தில் அவர்கள் சேர்ந்தபொழுது, அவரையும், அவருடைய வலதுபக்கத்தில் ஒரு குற்றவாளியையும், அவருடைய இடதுபக்கத்தில் ஒரு குற்றவாளியையும் சிலுவைகளில் அறை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ண்டிகைதோறும் அவர்களுக்கு ஒருவனை அவன் விடுதலையாக்குவது அவசியமாயிருந்தபடியால் அப்படிச் சொன்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இயேசு: பிதாவே இவர்களுக்கு மன்னியும், தாங்கள் செய்கிறது இன்னதென்று அறியாதிருக்கிறார்களே என்றார். அவருடைய வஸ்திரங்களை அவர்கள் பங்கிட்டுச் சீட்டுப்போ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இயேசு: பிதாவே இவர்களுக்கு மன்னியும், தாங்கள் செய்கிறது இன்னதென்று அறியாதிருக்கிறார்களே என்றார். அவருடைய வஸ்திரங்களை அவர்கள் பங்கிட்டுச் சீட்டுப்போ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னங்களெல்லாரும் அதைக் கேட்டு: இவனை அகற்றும், பரபாசை எங்களுக்கு விடுதலையாக்கும் என்று சத்தமிட்டுக் கே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னங்களெல்லாரும் அதைக் கேட்டு: இவனை அகற்றும், பரபாசை எங்களுக்கு விடுதலையாக்கும் என்று சத்தமிட்டுக் கே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ப் பரபாசென்பவன் நகரத்தில் நடந்த ஒரு கலகத்தினிமித்தமும் கொலைபாதகத்தினிமித்தமும் காவலிலே வைக்கப்பட்டிரு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ஜனங்கள் நின்று பார்த்துக்கொண்டிருந்தார்கள். அவர்களுடனே கூட அதிகாரிகளும் அவரை இகழ்ந்து: இவன் மற்றவர்களை இரட்சித்தான், இவன் தேவனால் தெரிந்துகொள்ளப்பட்ட கிறிஸ்துவானால் தன்னைத்தானே இரட்சித்துக்கொள்ளட்டும்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ஜனங்கள் நின்று பார்த்துக்கொண்டிருந்தார்கள். அவர்களுடனே கூட அதிகாரிகளும் அவரை இகழ்ந்து: இவன் மற்றவர்களை இரட்சித்தான், இவன் தேவனால் தெரிந்துகொள்ளப்பட்ட கிறிஸ்துவானால் தன்னைத்தானே இரட்சித்துக்கொள்ளட்டும்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லாத்து இயேசுவை விடுதலையாக்க மனதாய், மறுபடியும் அவர்களிடத்தில் பேச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ோ: அவனைச் சிலுவையில் அறையும், சிலுவையில் அறையும் என்று கூக்குரலி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ோர்ச்சேவகரும் அவரிடத்தில் சேர்ந்து, அவருக்குக் காடியைக் கொடுத்து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யூதரின் ராஜாவானால், உன்னை இரட்சித்துக்கொள் என்று அவரைப் பரியாசம்பண்ன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ன் யூதருடைய ராஜா என்று, கிரேக்கு லத்தீன் எபிரெயு எழுத்துக்களில் எழுதி, அவருக்கு மேலாக வைக்கப்பட்ட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ன்றியும் சிலுவையில் அறையப்பட்டிருந்த குற்றவாளிகளில் ஒருவன்: நீ கிறிஸ்துவானால் உன்னையும் எங்களையும் இரட்சித்துக்கொள் என்று அவரை இகழ்ந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ன்றியும் சிலுவையில் அறையப்பட்டிருந்த குற்றவாளிகளில் ஒருவன்: நீ கிறிஸ்துவானால் உன்னையும் எங்களையும் இரட்சித்துக்கொள் என்று அவரை இகழ்ந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ற்றவன் அவனை நோக்கி: நீ இந்த ஆக்கினைக்குட்பட்டவனாயிருந்தும் தேவனுக்குப் பயப்படுகிறதில்லையா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மோ நியாயப்படி தண்டிக்கப்படுகிறோம் நாம் நடப்பித்தவைகளுக்குத்தக்க பலனை அடைகிறோம்; இவரோ தகாததொன்றையும் நடப்பிக்கவில்லையே என்று அவனைக் கடிந்துகொண்ட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மோ நியாயப்படி தண்டிக்கப்படுகிறோம் நாம் நடப்பித்தவைகளுக்குத்தக்க பலனை அடைகிறோம்; இவரோ தகாததொன்றையும் நடப்பிக்கவில்லையே என்று அவனைக் கடிந்துகொண்ட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வை நோக்கி: ஆண்டவரே, நீர் உம்முடைய ராஜ்யத்தில் வரும்போது அடியேனை நினைத்தருளும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யேசு அவனை நோக்கி: இன்றைக்கு நீ என்னுடனேகூடப் பரதீசிலிருப்பாய் என்று மெய்யாகவே உனக்குச் சொல்லுகிறேன்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ஏறக்குறைய ஆறாம்மணி நேரமாயிருந்தது; ஒன்பதாம்மணி நேரம் வரைக்கும் பூமியெங்கும் அந்தகாரமுண்டாயிற்ற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ூரியன் இருளடைந்தது, தேவாலயத்தின் திரைச்சீலை நடுவில் இரண்டாகக் கிழிந்த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ூரியன் இருளடைந்தது, தேவாலயத்தின் திரைச்சீலை நடுவில் இரண்டாகக் கிழிந்த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யேசு: பிதாவே, உம்முடைய கைகளில் என் ஆவியை ஒப்புவிக்கிறேன் என்று மகா சத்தமாய்க் கூப்பிட்டுச்சொன்னார்; இப்படிச் சொல்லி, ஜீவனைவிட்ட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யேசு: பிதாவே, உம்முடைய கைகளில் என் ஆவியை ஒப்புவிக்கிறேன் என்று மகா சத்தமாய்க் கூப்பிட்டுச்சொன்னார்; இப்படிச் சொல்லி, ஜீவனைவிட்ட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ூற்றுக்கு அதிபதி சம்பவித்ததைக் கண்டு: மெய்யாகவே இந்த மனுஷன் நீதிபரனாயிருந்தான் என்று சொல்லி, தேவனை மகிமைப்படுத்தி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ந்தக் காட்சியைப் பார்க்கும்படி கூடிவந்திருந்த ஜனங்களெல்லாரும் சம்பவித்தவைகளைப் பார்த்தபொழுது, தங்கள் மார்பில் அடித்துக்கொண்டு திரும்பிப்போ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ுக்கு அறிமுகமானவர்களெல்லாரும், கலிலேயாவிலிருந்து அவருக்குப்பின்சென்று வந்த ஸ்திரீகளும் தூரத்திலே நின்று இவைகளைப் பார்த்துக்கொண்டிருந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ுக்கு அறிமுகமானவர்களெல்லாரும், கலிலேயாவிலிருந்து அவருக்குப்பின்சென்று வந்த ஸ்திரீகளும் தூரத்திலே நின்று இவைகளைப் பார்த்துக்கொண்டிருந்த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ோசேப்பு என்னும் பேர்கொண்ட ஒரு ஆலோசனைக்காரன் இருந்தான்; அவன் உத்தமனும் நீதிமானுமாயிருந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ன் யூதருடைய பட்டணங்களிலொன்றாகிய அரிமத்தியாவிலிருந்து வந்தவனும், தேவனுடைய ராஜ்யத்துக்குக் காத்திருந்தவனும், யூதர்களுடைய ஆலோசனைக்கும் செய்கைக்கும் சம்மதியாதவனுமாயிருந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ன் யூதருடைய பட்டணங்களிலொன்றாகிய அரிமத்தியாவிலிருந்து வந்தவனும், தேவனுடைய ராஜ்யத்துக்குக் காத்திருந்தவனும், யூதர்களுடைய ஆலோசனைக்கும் செய்கைக்கும் சம்மதியாதவனுமாயிருந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வன் பிலாத்துவினிடத்தில் போய், இயேசுவின் சரீரத்தைக் கேட்டு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தை இறக்கி, மெல்லிய துப்பட்டியிலே சுற்றி, கன்மலையில் வெட்டப்பட்டதுமாய் ஒருக்காலும் ஒருவனும் வைக்கப்படாததுமாயிருந்த ஒரு கல்லறையிலே வைத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தை இறக்கி, மெல்லிய துப்பட்டியிலே சுற்றி, கன்மலையில் வெட்டப்பட்டதுமாய் ஒருக்காலும் ஒருவனும் வைக்கப்படாததுமாயிருந்த ஒரு கல்லறையிலே வைத்த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தை இறக்கி, மெல்லிய துப்பட்டியிலே சுற்றி, கன்மலையில் வெட்டப்பட்டதுமாய் ஒருக்காலும் ஒருவனும் வைக்கப்படாததுமாயிருந்த ஒரு கல்லறையிலே வைத்த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ந்த நாள் ஆயத்தநாளாயிருந்தது; ஒய்வுநாளும் ஆரம்பமாயிற்ற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லிலேயாவிலிருந்து அவருடனே கூட வந்திருந்த ஸ்திரீகளும் பின்சென்று கல்லறையையும் அவருடைய சரீரம் வைக்கப்பட்ட விதத்தையும் பார்த்து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லிலேயாவிலிருந்து அவருடனே கூட வந்திருந்த ஸ்திரீகளும் பின்சென்று கல்லறையையும் அவருடைய சரீரம் வைக்கப்பட்ட விதத்தையும் பார்த்து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திரும்பிப்போய், கந்தவர்க்கங்களையும் பரிமளதைலங்களையும் ஆயத்தம்பண்ணி, கற்பனையின்படியே ஓய்வுநாளில் ஓய்ந்திருந்த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திரும்பிப்போய், கந்தவர்க்கங்களையும் பரிமளதைலங்களையும் ஆயத்தம்பண்ணி, கற்பனையின்படியே ஓய்வுநாளில் ஓய்ந்த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তারা সকলে উঠে প্রভু যীশুকে নিয়ে পীলাতের কাছ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র তারা তাঁর বিরুদ্ধে অভিযোগ করে বলল, ‘আমরা দেখেছি, লোকটা আমাদের জাতিকে বিপথে নিয়ে যাচ্ছে৷ 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ৈসরকে কর দিতে বারণ করে আর বলে, সে নিজেই খ্রীষ্ট, একজন রাজ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পীলাত যীশুকে জিজ্ঞেস করলেন, ‘তুমি কি ইহুদীদের রাজা?’ যীশু তাঁকে বললেন, ‘তুমি নিজেই স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রপর পীলাত প্রধান যাজক ও লোকদের উদ্দেশ্যে বললেন, ‘এই লোকের বিরুদ্ধে কোন দোষই আমি খুঁজে পাচ্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তারা জেদ ধরে বলতে লাগল, ‘এই লোকটি যিহূদার সমস্ত জায়গায় শিক্ষা দিয়ে লোকদের ক্ষেপ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ছে৷ গালীল থেকে শুরু করে এখন সে এখানে এস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 কথা শুনে পীলাত জানতে চাইলেন যীশু গালীলের লোক কি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ীলাত তৃতীয় বার তাদের বললেন, ‘কেন? এই লোক কি অপরাধ করেছে? মৃত্যুদণ্ড দেবার মতো কোন দোষই তো 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দেখছি না, তাই একে আমি চাবুক মেরে ছেড়ে দে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িনি যখন জানতে পারলেন য়ে হেরোদের শাসনাধীনে য়ে অঞ্চল আছে যীশু সেখানকার লোক, তখন তিনি যীশ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েরোদের কাছে পাঠিয়ে দিলেন, কারণ হেরোদ তখন জেরুশালেমেই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রাজা হেরোদ যীশুকে দেখে খুবই খুশী হলেন, কারণ তিনি অনেকদিন থেকেই তাঁকে দেখতে চাইছিলেন৷ তাঁর বিষ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েরোদ অনেক কথাই শুনেছিলেন এবং আশা করেছিলেন য়ে যীশু কোন অলৌকিক কাজ করে তাঁকে দেখা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তারা প্রচণ্ড চিত্‌কার করেই চলল, তাঁকে য়েন ক্রুশে দেওযা হয়, এই দাবিতে তারা অনড় থাকল৷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ষ পর্যন্ত তাদের চিত্‌কারেরই জয়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িনি যীশুকে অনেক প্রশ্ন করলেন; কিন্তু যীশু তাকে কোন উত্তরই দি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ধান যাজকেরা ও ব্যবস্থার শিক্ষকরা সেখানে দাঁড়িয়ে প্রবলভাবে যীশুর বিরুদ্ধে দোষারোপ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ীলাত তাদের অনুরোধ রক্ষা করবেন বলে ঠিক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াকে বিদ্রোহ ও খুনের অপরাধে কারাগারে রাখা হয়েছিল তাকেই তিনি মুক্তি দিলেন, আর যীশুকে তাদের হ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ে দিলেন য়েন তাকে নিয়ে তারা যা চায় তা কর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রা যখন যীশুকে নিয়ে যাচ্ছিল তখন কুরীশীর শহরের শিমোন নামে একজন লোককে সৈন্যরা ধরল, সে তখন মা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আসছিল৷ তারা সেই ক্রুশটা তার ঘাড়ে চাপিয়ে যীশুর পেছনে পেছনে সেটা বয়ে নিয়ে য়েতে তাকে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ক বিরাট জনতা তার পেছনে পেছনে যাচ্ছিল, তাদের মধ্যে কিছু স্ত্রীলোকও ছিল যাঁরা যীশু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ন্নাকাটি ও হা-হুতাশ করতে করতে যাচ্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ীশু তাদের দিকে ফিরে বললেন, ‘হে জেরুশালেমের মেয়েরা, তোমরা আমার জন্য কেঁদো না, বরং নিজে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তোমাদের সন্তানদের জন্য কাঁদ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ারণ এমন দিন আসছে যখন লোকে বলবে, ‘বন্ধ্যা স্ত্রীলোকেরাই ধন্য! আর ধন্য সেই সব গর্ভ যা কখনও সন্ত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ব করে নি, ধন্য সেই সব স্তন যা কখনও শিশুদেব পান করায়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েরোদ তার সৈন্যদের নিয়ে যীশুকে নানাভাবে অপমান ও উপহাস করলেন৷ পরে একটা সুন্দর আলখাল্লা প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আবার পীলাতের কাছে পাঠিয়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 আগে পীলাত ও হেরোদ পরস্পর শত্রু ছিলেন; কিন্তু ঐ দিন তাঁরা পরস্পর আবার বন্ধু হ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সেই সময় লোকে কে বলবে, ‘আমাদের ওপরে পড়!’তারা ছোট ছোট পাহাড়কে বলবে, ‘আমাদের চাপা দাও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ীলাত প্রধান যাজকদের ও ইহুদী নেতাদের ডে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ারণ গাছ সবুজ থাকতেই যদি লোকে এরকম করে, তবে গাছ যখন শুকিয়ে যাবে তখন কি কর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‘তোমরা আমার কাছে এই লোকটিকে নিয়ে এসে বলছ য়ে এ লোকদের বিপথে চালিত করছে৷ তোমাদের সামনে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ভাবে একে জেরা করে দেখলাম; আর তোমরা এর বিরুদ্ধে য়ে অভিযোগ করছ তার কোন প্রমাণই পেলাম না,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োষ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দুজন অপরাধীকে তাঁর সঙ্গে মৃত্যুদণ্ড দেওযার জন্য নিয়ে যাওযা হচ্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মন কি রাজা হেরোদও পান নি, তাই তিনি একে আবার আমাদের কাছে ফেরত পাঠিয়েছেন৷ আর দেখ, মৃত্যুদণ্ডে 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্য কোন কাজই এ কর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ই একে আমি আচ্ছ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রা ‘মাথার খুলি’ নামে একটা জায়গায় এসে পৌঁছাল, সেখানে ঐ দুজন অপরাধীর সঙ্গে তারা যীশুকে ক্রু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্ধ করল৷ তারা একজনকে তাঁর বাঁদিকে, আর অন্যজনকে তাঁর ডানদিকে ক্রুশে টাঙ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রে চাবুক মেরে ছেড়ে দে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খন যীশু বললেন, ‘পিতা, এদের ক্ষমা কর, কারণ এরা য়ে কি করছে তা জানে না৷’তারা পাশার ঘুঁটি চ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লিবাঁট করে নিজেদের মাঝে তাঁর পোশাকগুলি ভাগ করে ন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তারা সকলে এক সঙ্গে চিত্‌কার করে বলে উঠল, ‘এই লোকটাকে দূর কর! আমাদের জন্য বারাব্বাকে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শহরের মধ্যে গণ্ডগোল বানানো ও হত্যার অপরাধে বারাব্বাকে কারাবন্দী করা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লোকেরা সেখানে দাঁড়িয়ে দাঁড়িয়ে এই দৃশ্য দেখছিল, ইহুদী নেতারা ব্যঙ্গ করে তাঁকে বলতে লাগল, ‘ও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দের বাঁচাতো ও যদি ঈশ্বরের মনোনীত সেই খ্রীষ্ট হয় তবে এখন নিজেকে বাঁচাক দেখ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ীলাত যীশুকে ছেড়ে দিতে চাইলেন, তাই তিনি আবার লোকদের বোঝাতে চেষ্ট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তারা চিত্‌কার করেই চলল, ‘ওকে ক্রুশে দাও, ক্রুশে দ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সৈন্যরা তাঁর কাছে এগিয়ে এসে তাঁকে উপহাস করতে লাগল৷ তারা পান করার সিরকা এগিয়ে দিয়ে যীশুক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‘তুই যদি ইহুদীদের রাজা, তবে নিজেকে বাঁচা দেখ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ারা একটা ফলকে ‘এ ইহুদীদের রাজা’ লিখে যীশুর ক্রুশের ওপর তা লটক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াঁর দুপাশে যাঁরা ক্রুশের ওপর ঝুলছিল, তাদের মধ্যে একজন তাঁকে বিদ্রূপ করে বলল, ‘তুমি না খ্রীষ্ট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কে ও নিজেকে বাঁচাও দেখ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কিন্তু অন্য জন তাকে ধমক দিয়ে বলল, ‘তুমি কি ঈশ্বরকে ভয় কর না? তুমি তো একই রকম শাস্তি পাচ্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আমরা য়ে শাস্তি পাচ্ছি তা ন্যায়, কারণ আমরা যা করেছি তার য়োগ্য শাস্তিই পাচ্ছি; কিন্তু ইনি 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অন্যায় করেন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এরপর সে বলল, ‘যীশু আপনি যখন আপনার রাজ্যে আসবেন তখন আমার কথা মনে রাখ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যীশু তাকে বললেন, ‘আমি তোমায় সত্যি বলছি, তুমি আজকেই আমার সঙ্গে পরমদেশে উপস্থিত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তখন বেলা প্রায় বারোটা; আর সেই সময় থেকে তিনটা পর্যন্ত সমস্ত দেশ অন্ধকারে ছে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সেই সময় সূর্যের আলো দেখা গেল না; আর মন্দিরের মধ্যে ভারী পর্দাটা মাঝখানে থেকে চিরে দুভাগ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যীশু চিত্‌কার করে বললেন, ‘পিতা আমি তোমার হাতে আমার আত্মাকে সঁপে দিচ্ছি৷’ এই কথা বলে তিনি 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ঃশ্বাস ফে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সেখানে উপস্থিত শতপতি এইসব ঘটনা দেখে ঈশ্বরের প্রশংসা করে বলে উঠলেন, ‘ইনি সত্যিই নির্দোষ ছিল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য়ে লোকেরা সেখানে জড়ো হয়েছিল, তারা এইসব ঘটনা দেখে বুক চাপড়াতে চাপড়াতে সেখান থেকে চল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কিন্তু যাঁরা যীশুর খুবই পরিচিত ছিলেন, তাঁরা শেষ পর্যন্ত কি ঘটে দেখার জন্য দূরে দাঁড়িয়ে র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সব স্ত্রীলোক গালীল থেকে যীশুর সঙ্গে এসেছিলেন, তাঁরাও এদের মধ্যে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সেখানে য়োষেফ নামে একজন লোক ছিলেন, তিনি ছিলেন ইহুদী মহাসভার সভ্য়, ভাল ও দযালু ব্যক্ত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তিনি পরিষদের সিদ্ধান্ত ও কার্য়কলাপের সঙ্গে একমত হননি৷ যিহূদার আরিমাথিযার শহর থেকে তিনি এস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ঈশ্বরের রাজ্যের আগমণের প্রতীক্ষায়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য়োষেফ পীলাতের কাছে গিয়ে যীশুর মৃতদেহটি চা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পরে যীশুর দেহটি ক্রুশের ওপর থেকে নামিয়ে নিয়ে একটি মসলিন কাপড়ে তা জড়ালেন৷ এরপর পাহাড়ের 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টে গর্ত করা একটি সমাধিগুহার মধ্যে দেহটি শুইয়ে রাখলেন৷ এই সমাধি সম্পূর্ণ নতুন ছিল, এর আগে কাউ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খনও এখনে কবর দেওযা হয়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সেই দিনটা ছিল বিশ্রামবারের আযোজনের দিন, আর বিশ্রামবার প্রায় শুরু হয়ে গি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য়ে স্ত্রীলোকেরা যীশুর সঙ্গে সঙ্গে গালীল থেকে এসেছিলেন, তাঁরা য়োষেফের সঙ্গে গেলেন, আ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ধিটি ও তার মধ্যে কিভাবে যীশুর দেহ শাযিত রাখা হল তা দেখ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এরপর তাঁরা বাড়ি ফিরে গিয়ে বিশেষ এক ধরণের সুগন্ধি তেল ও মশলা তৈরী করলেন৷ বিশ্রামবারে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 অনুসারে কাজকর্ম বন্ধ রাখ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2026-10-21T06:09:43Z</dcterms:created>
  <dcterms:modified xsi:type="dcterms:W3CDTF">2026-10-21T06:09:43Z</dcterms:modified>
  <dc:title>লূক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