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presProps" Target="presProps.xml"/>
  <Relationship Id="rId48" Type="http://schemas.openxmlformats.org/officeDocument/2006/relationships/viewProps" Target="viewProps.xml"/>
  <Relationship Id="rId4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ேலும் சுரமண்டலங்களாலும் தம்புருகளாலும் கைத்தாளங்களாலும், தீர்க்கதரிசனம் சொல்லுகிற ஆசாப், ஏமான், எதுத்தூன் என்பவர்களின் குமாரரில் சிலரை, தாவீதும் தேவாலயச் சேனைகளின் பிரபுக்களும் ஊழியத்திற்கென்று பிரித்துவைத்தார்கள்; தங்கள் ஊழியத்தின் கிரியைக்குக் குறித்துவைக்கப்பட்ட மனுஷர்களின் தொகையாவது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ேலும் சுரமண்டலங்களாலும் தம்புருகளாலும் கைத்தாளங்களாலும், தீர்க்கதரிசனம் சொல்லுகிற ஆசாப், ஏமான், எதுத்தூன் என்பவர்களின் குமாரரில் சிலரை, தாவீதும் தேவாலயச் சேனைகளின் பிரபுக்களும் ஊழியத்திற்கென்று பிரித்துவைத்தார்கள்; தங்கள் ஊழியத்தின் கிரியைக்குக் குறித்துவைக்கப்பட்ட மனுஷர்களின் தொகையாவது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ேலும் சுரமண்டலங்களாலும் தம்புருகளாலும் கைத்தாளங்களாலும், தீர்க்கதரிசனம் சொல்லுகிற ஆசாப், ஏமான், எதுத்தூன் என்பவர்களின் குமாரரில் சிலரை, தாவீதும் தேவாலயச் சேனைகளின் பிரபுக்களும் ஊழியத்திற்கென்று பிரித்துவைத்தார்கள்; தங்கள் ஊழியத்தின் கிரியைக்குக் குறித்துவைக்கப்பட்ட மனுஷர்களின் தொகையாவது: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ராஜாவுடைய கட்டளைப்பிரமாணமாய்த் தீர்க்கதரிசனம் சொல்லுகிற ஆசாப்பின் வசத்திலிருக்கிற, ஆசாப்பின் குமாரரில் சக்கூர், யோசேப்பு, நெதானியா, அஷாரேலா என்பவர்களும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ராஜாவுடைய கட்டளைப்பிரமாணமாய்த் தீர்க்கதரிசனம் சொல்லுகிற ஆசாப்பின் வசத்திலிருக்கிற, ஆசாப்பின் குமாரரில் சக்கூர், யோசேப்பு, நெதானியா, அஷாரேலா என்பவர்களும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ைப் போற்றித் துதித்துத் தீர்க்கதரிசனம் சொல்லுகிற தங்கள் தகப்பனாகிய எதுத்தூனின் வசத்திலே சுரமண்டலங்களை வாசிக்க, எதுத்தூனின் குமாரராகிய கெதலியா, சேரீ, எஷாயா, அஷபியா, மத்தித்தியா என்னும் ஆறுபேரும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ைப் போற்றித் துதித்துத் தீர்க்கதரிசனம் சொல்லுகிற தங்கள் தகப்பனாகிய எதுத்தூனின் வசத்திலே சுரமண்டலங்களை வாசிக்க, எதுத்தூனின் குமாரராகிய கெதலியா, சேரீ, எஷாயா, அஷபியா, மத்தித்தியா என்னும் ஆறுபேரும்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ைப் போற்றித் துதித்துத் தீர்க்கதரிசனம் சொல்லுகிற தங்கள் தகப்பனாகிய எதுத்தூனின் வசத்திலே சுரமண்டலங்களை வாசிக்க, எதுத்தூனின் குமாரராகிய கெதலியா, சேரீ, எஷாயா, அஷபியா, மத்தித்தியா என்னும் ஆறுபேரும்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ொம்பைத் தொனிக்கப்பண்ண, தேவவிஷயத்தில் ராஜாவுக்கு ஞானதிருஷ்டிக்காரனாகிய ஏமானின் குமாரர் புக்கியா, மத்தனியா, ஊசியேல், செபுவேல், எரிமோத், அனனியா, அனானி, எலியாத்தா, கிதல்தி, ரொமந்தியேசர், யோஸ்பெகாஷா, மலோத்தி, ஒத்திர், மகாசியோத் என்பவர்களுமே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ொம்பைத் தொனிக்கப்பண்ண, தேவவிஷயத்தில் ராஜாவுக்கு ஞானதிருஷ்டிக்காரனாகிய ஏமானின் குமாரர் புக்கியா, மத்தனியா, ஊசியேல், செபுவேல், எரிமோத், அனனியா, அனானி, எலியாத்தா, கிதல்தி, ரொமந்தியேசர், யோஸ்பெகாஷா, மலோத்தி, ஒத்திர், மகாசியோத் என்பவர்களுமே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வர்களெல்லாரும் ஏமானின் குமாரராயிருந்தார்கள்; தேவன் ஏமானுக்குப் பதினாலு குமாரரையும் மூன்று குமாரத்திகளையும் கொடுத்த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வர்களெல்லாரும் ஏமானின் குமாரராயிருந்தார்கள்; தேவன் ஏமானுக்குப் பதினாலு குமாரரையும் மூன்று குமாரத்திகளையும் கொடுத்த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வர்கள் அனைவரும் ராஜாவுடைய கட்டளைப்பிரமாணமாய்க் கர்த்தருடைய ஆலயத்தில் தாளங்கள் தம்புருகள் சுரமண்டலங்களாகிய கீதவாத்தியம் வாசிக்க, தேவனுடைய ஆலயத்தின் ஊழியமாக அவரவர் தங்கள் தங்கள் தகப்பன்மாராகிய ஆசாப் எதுத்தூன், ஏமான் என்பவர்கள் வசத்தில் இருந்த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வர்கள் அனைவரும் ராஜாவுடைய கட்டளைப்பிரமாணமாய்க் கர்த்தருடைய ஆலயத்தில் தாளங்கள் தம்புருகள் சுரமண்டலங்களாகிய கீதவாத்தியம் வாசிக்க, தேவனுடைய ஆலயத்தின் ஊழியமாக அவரவர் தங்கள் தங்கள் தகப்பன்மாராகிய ஆசாப் எதுத்தூன், ஏமான் என்பவர்கள் வசத்தில் இருந்த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வர்கள் அனைவரும் ராஜாவுடைய கட்டளைப்பிரமாணமாய்க் கர்த்தருடைய ஆலயத்தில் தாளங்கள் தம்புருகள் சுரமண்டலங்களாகிய கீதவாத்தியம் வாசிக்க, தேவனுடைய ஆலயத்தின் ஊழியமாக அவரவர் தங்கள் தங்கள் தகப்பன்மாராகிய ஆசாப் எதுத்தூன், ஏமான் என்பவர்கள் வசத்தில் இருந்த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ைப் பாடும் பாட்டுகளைக் கற்றுக்கொண்டு, நிபுணரான தங்கள் சகோதரரோடுங்கூட அவர்கள் இலக்கத்திற்கு இருநூற்றெண்பத்தெட்டுப்பேராயிருந்த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ைப் பாடும் பாட்டுகளைக் கற்றுக்கொண்டு, நிபுணரான தங்கள் சகோதரரோடுங்கூட அவர்கள் இலக்கத்திற்கு இருநூற்றெண்பத்தெட்டுப்பேராயிருந்த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ில் சிறியவனும் பெரியவனும், ஆசானும் மாணாக்கனும், சரிசமானமாய் முறைவரிசைக்காகச் சீட்டுப்போட்டுக்கொண்ட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ில் சிறியவனும் பெரியவனும், ஆசானும் மாணாக்கனும், சரிசமானமாய் முறைவரிசைக்காகச் சீட்டுப்போட்டுக்கொண்ட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ுதலாவது சீட்டு ஆசாப் வம்சமான யோசேப்பின் பேர்வழிக்கும், இரண்டாவது கெதலியா, அவன் சகோதரர், அவன் குமாரரென்னும் பன்னிரண்டு பேர்வழிக்கும்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ுதலாவது சீட்டு ஆசாப் வம்சமான யோசேப்பின் பேர்வழிக்கும், இரண்டாவது கெதலியா, அவன் சகோதரர், அவன் குமாரரென்னும் பன்னிரண்டு பேர்வழிக்கும்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ூன்றாவது சக்கூர், அவன் குமாரர், அவன் சகோதரரென்னும் பன்னிரண்டுபேர் வழிக்கும்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காவது இஸ்ரி, அவன் குமாரர், அவன் சகோதரரென்னும் பன்னிரண்டுபேர் வழிக்கும்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ஐந்தாவது நெத்தனியா, அவன் குமாரர், அவன் சகோதரரென்னும் பன்னிரண்டு பேர்வழிக்கும்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றாவது புக்கியா, அவன் குமாரர், அவன் சகோதரரென்னும் பன்னிரண்டு பேர்வழிக்கும்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ஏழாவது எசரேலோ, அவன் குமாரர், அவன் சகோதரரென்னும் பன்னிரண்டுபேர்வழிக்கும்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ட்டாவது எஷாயா, அவன் குமாரர், அவன் சகோதரரென்னும் பன்னிரண்டு பேர்வழிக்கும்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ஒன்பதாவது மத்தனீயா, அவன் குமாரர், அவன் சகோதரர் பன்னிரண்டு பேர்வழிக்கும்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த்தாவது சிமேயா, அவன் குமாரர், அவன் சகோதரரென்னும் பன்னிரண்டு பேர்வழிக்கும்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தினோராவது அசாரியேல், அவன்குமாரர், அவன் சகோதரரென்னும் பன்னிரண்டு பேர்வழிக்கும்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ன்னிரண்டாவது அஷாபியா, அவன் குமாரர், அவன் சகோதரரென்னும் பன்னிரண்டு பேர்வழிக்கும்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தின்மூன்றாவது சுபவேல், அவன் குமாரர், அவன் சகோதரரென்னும் பன்னிரண்டு பேர்வழிக்கும்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தினான்காவது மத்தித்தியா, அவன் குமாரர், அவன் சகோதரரென்னும் பன்னிரண்டுபேர் பேர்வழிக்கும்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தினைந்தாவது எரேமோத், அவன் சகோதரரென்னும் பன்னிரண்டுபேர் பேர்வழிக்கும்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தினாறாவது அனனியா, அவன் குமாரர், அவன் சகோதரரென்னும் பன்னிரண்டுபேர் பேர்வழிக்கும்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தினேழாவது யோஸ்பேக்காஷா, அவன் குமாரர், அவன் சகோதரரென்னும் பன்னிரண்டு பேர்வழிக்கும்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தினெட்டாவது ஆனானி, அவன் குமாரர், அவன் சகோதரரென்னும் பன்னிரண்டுபேர் பேர்வழிக்கும்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த்தொன்பதாவது, மலோத்தி, அவன் குமாரர், அவன் சகோதரரென்னும் பன்னிரண்டுபேர் பேர்வழிக்கும்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ருபதாவது எலியாத்தா, அவன் குமாரர், அவன் சகோதரரென்னும் பன்னிரண்டுபேர் பேர்வழிக்கும்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ருபத்தோராவது ஒத்திர், அவன் குமாரர், அவன் சகோதரரென்னும் பன்னிரண்டுபேர் பேர்வழிக்கும்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ருபத்திரண்டாவது கிதல்தி, அவன் குமாரர், அவன் சகோதரரென்னும் பன்னிரண்டுபேர் பேர்வழிக்கும்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ருபத்துமூன்றாவது மகாசியோத், அவன் குமாரர், அவன் சகோதரரென்னும் பன்னிரண்டுபேர் பேர்வழிக்கும்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ருபத்துநான்காவது ரொமந்தியேசர், அவன் குமாரர், அவன் சகோதரரென்னும் பன்னிரண்டுபேர் பேர்வழிக்கும் விழுந்த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47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Moreover David and the captains of the host separated to the service of the sons of Asaph, and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man, and of Jeduthun, who should prophesy with harps, with psalteries, and with cymbals: and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umber of the workmen according to their service was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Of the sons of Asaph; Zaccur, and Joseph, and Nethaniah, and Asarelah, the sons of Asaph unde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hands of Asaph, which prophesied according to the order of the king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Of Jeduthun: the sons of Jeduthun; Gedaliah, and Zeri, and Jeshaiah, Hashabiah, and Mattithiah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ix, under the hands of their father Jeduthun, who prophesied with a harp, to give thanks and to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raise the LOR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Of Heman: the sons of Heman: Bukkiah, Mattaniah, Uzziel, Shebuel, and Jerimoth, Hananiah, Hanani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liathah, Giddalti, and Romamtiezer, Joshbekashah, Mallothi, Hothir, and Mahazioth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ll these were the sons of Heman the king's seer in the words of God, to lift up the horn.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od gave to Heman fourteen sons and three daughter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ll these were under the hands of their father for song in the house of the LORD, with cymbals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salteries, and harps, for the service of the house of God, according to the king's order to Asaph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eduthun, and Hema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So the number of them, with their brethren that were instructed in the songs of the LORD, eve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ll that were cunning, was two hundred fourscore and eigh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they cast lots, ward against ward, as well the small as the great, the teacher as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chola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Now the first lot came forth for Asaph to Joseph: the second to Gedaliah, who with his brethre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d sons were twelve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he third to Zaccur, he, his sons, and his brethren, were twelve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The fourth to Izri, he, his sons, and his brethren, were twelve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The fifth to Nethaniah, he, his sons, and his brethren, were twelve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The sixth to Bukkiah, he, his sons, and his brethren, were twelve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The seventh to Jesharelah, he, his sons, and his brethren, were twelve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The eighth to Jeshaiah, he, his sons, and his brethren, were twelve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The ninth to Mattaniah, he, his sons, and his brethren, were twelve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The tenth to Shimei, he, his sons, and his brethren, were twelve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The eleventh to Azareel, he, his sons, and his brethren, were twelve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The twelfth to Hashabiah, he, his sons, and his brethren, were twelve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The thirteenth to Shubael, he, his sons, and his brethren, were twelve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The fourteenth to Mattithiah, he, his sons, and his brethren, were twelve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The fifteenth to Jeremoth, he, his sons, and his brethren, were twelve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The sixteenth to Hananiah, he, his sons, and his brethren, were twelve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The seventeenth to Joshbekashah, he, his sons, and his brethren, were twelve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The eighteenth to Hanani, he, his sons, and his brethren, were twelve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The nineteenth to Mallothi, he, his sons, and his brethren, were twelve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The twentieth to Eliathah, he, his sons, and his brethren, were twelve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The one and twentieth to Hothir, he, his sons, and his brethren, were twelve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The two and twentieth to Giddalti, he, his sons, and his brethren, were twelve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The three and twentieth to Mahazioth, he, his sons, and his brethren, were twelve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The four and twentieth to Romamtiezer, he, his sons, and his brethren, were twelv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6">
  <a:themeElements>
    <a:clrScheme name="Theme7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2026-10-20T04:39:57Z</dcterms:created>
  <dcterms:modified xsi:type="dcterms:W3CDTF">2026-10-20T04:39:57Z</dcterms:modified>
  <dc:title>1 Chronicles : 25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