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he went out of the temple, one of his disciples says unto him, Master, see what manner of stones and what buildings are he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he went out of the temple, one of his disciples says unto him, Master, see what manner of stones and what buildings are he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sus answering said unto him, See you these great buildings? there shall not be left one stone upon another, that shall not be thrown dow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sus answering said unto him, See you these great buildings? there shall not be left one stone upon another, that shall not be thrown dow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sat upon the mount of Olives opposite to the temple, Peter and James and John and Andrew asked him privatel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sat upon the mount of Olives opposite to the temple, Peter and James and John and Andrew asked him privatel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ell us, when shall these things be? and what shall be the sign when all these things shall be fulfill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ell us, when shall these things be? and what shall be the sign when all these things shall be fulfill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sus answering them began to say, Take heed lest any man deceive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many shall come in my name, saying, I am Christ; and shall deceive man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all of you shall hear of wars and rumours of wars, be all of you not troubled: for such things must essentially be; but the end shall not be y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all of you shall hear of wars and rumours of wars, be all of you not troubled: for such things must essentially be; but the end shall not be y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nation shall rise against nation, and kingdom against kingdom: and there shall be earthquakes in divers places, and there shall be famines and troubles: these are the beginnings of sorrow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nation shall rise against nation, and kingdom against kingdom: and there shall be earthquakes in divers places, and there shall be famines and troubles: these are the beginnings of sorrow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ake heed to yourselves: for they shall deliver you up to councils; and in the synagogues all of you shall be beaten: and all of you shall be brought before rulers and kings for my sake, for a testimony against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ake heed to yourselves: for they shall deliver you up to councils; and in the synagogues all of you shall be beaten: and all of you shall be brought before rulers and kings for my sake, for a testimony against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ake heed to yourselves: for they shall deliver you up to councils; and in the synagogues all of you shall be beaten: and all of you shall be brought before rulers and kings for my sake, for a testimony against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gospel must first be published among all 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they shall lead you, and deliver you up, take no thought beforehand what all of you shall speak, neither do all of you premeditate: but whatsoever shall be given you in that hour, that speak all of you: for it is not all of you that speak, but the Holy Spir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they shall lead you, and deliver you up, take no thought beforehand what all of you shall speak, neither do all of you premeditate: but whatsoever shall be given you in that hour, that speak all of you: for it is not all of you that speak, but the Holy Spir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they shall lead you, and deliver you up, take no thought beforehand what all of you shall speak, neither do all of you premeditate: but whatsoever shall be given you in that hour, that speak all of you: for it is not all of you that speak, but the Holy Spir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rother shall betray the brother to death, and the father the son; and children shall rise up against their parents, and shall cause them to be put to dea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rother shall betray the brother to death, and the father the son; and children shall rise up against their parents, and shall cause them to be put to dea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be hated of all men for my name's sake: but he that shall endure unto the end, the same shall be sav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be hated of all men for my name's sake: but he that shall endure unto the end, the same shall be sav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all of you shall see the abomination of desolation, spoken of by Daniel the prophet, standing where it ought not, (let him that reads understand,) then let them that be in Judaea flee to the mountai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all of you shall see the abomination of desolation, spoken of by Daniel the prophet, standing where it ought not, (let him that reads understand,) then let them that be in Judaea flee to the mountai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all of you shall see the abomination of desolation, spoken of by Daniel the prophet, standing where it ought not, (let him that reads understand,) then let them that be in Judaea flee to the mountain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et him that is on the housetop not go down into the house, neither enter therein, to take any thing out of his ho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et him that is on the housetop not go down into the house, neither enter therein, to take any thing out of his hou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him that is in the field not turn back again in order to take up his garme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oe to them that are with child, and to them that give suck in those d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pray all of you that your flight be not in the win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n those days shall be affliction, such as was not from the beginning of the creation which God created unto this time, neither shall b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n those days shall be affliction, such as was not from the beginning of the creation which God created unto this time, neither shall b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xcept that the Lord had shortened those days, no flesh should be saved: but for the elect's sake, whom he has chosen, he has shortened the day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xcept that the Lord had shortened those days, no flesh should be saved: but for the elect's sake, whom he has chosen, he has shortened the day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n if any man shall say to you, Lo, here is Christ; or, lo, he is there; believe him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n if any man shall say to you, Lo, here is Christ; or, lo, he is there; believe him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false Christs and false prophets shall rise, and shall show signs and wonders, to seduce, if it were possible, even the elec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false Christs and false prophets shall rise, and shall show signs and wonders, to seduce, if it were possible, even the elec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take all of you heed: behold, I have foretold you all thing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n those days, after that tribulation, the sun shall be darkened, and the moon shall not give her ligh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n those days, after that tribulation, the sun shall be darkened, and the moon shall not give her ligh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tars of heaven shall fall, and the powers that are in heaven shall be shak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n shall they see the Son of man coming in the clouds with great power and glo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n shall he send his angels, and shall gather together his elect from the four winds, from the uttermost part of the earth to the uttermost part of heav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n shall he send his angels, and shall gather together his elect from the four winds, from the uttermost part of the earth to the uttermost part of heav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learn a parable of the fig tree; When her branch is yet tender, and puts forth leaves, all of you know that summer is ne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learn a parable of the fig tree; When her branch is yet tender, and puts forth leaves, all of you know that summer is ne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all of you in like manner, when all of you shall see these things come to pass, know that it is nigh, even at the doo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all of you in like manner, when all of you shall see these things come to pass, know that it is nigh, even at the door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Verily I say unto you, that this generation shall not pass, till all these things be don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Verily I say unto you, that this generation shall not pass, till all these things be do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aven and earth shall pass away: but my words shall not pass aw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of that day and that hour knows no man, no, not the angels which are in heaven, neither the Son, but the Fat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of that day and that hour knows no man, no, not the angels which are in heaven, neither the Son, but the Fa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ake all of you heed, watch and pray: for all of you know not when the time i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the Son of Man is as a man taking a far journey, who left his house, and gave authority to his servants, and to every man his work, and commanded the gate keeper to watc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the Son of Man is as a man taking a far journey, who left his house, and gave authority to his servants, and to every man his work, and commanded the gate keeper to watc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the Son of Man is as a man taking a far journey, who left his house, and gave authority to his servants, and to every man his work, and commanded the gate keeper to watc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atch all of you therefore: for all of you know not when the master of the house comes, at even, or at midnight, or at the cockcrowing, or in the morn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atch all of you therefore: for all of you know not when the master of the house comes, at even, or at midnight, or at the cockcrowing, or in the morn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Lest coming suddenly he find you sleep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Lest coming suddenly he find you sleep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at I say unto you I say unto all, Watc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 தேவாலயத்தை விட்டுப் புறப்படும்போது, அவருடைய சீஷர்களில் ஒருவன் அவரை நோக்கி: போதகரே,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கல்லுகள் எப்படிப்பட்டது! இந்தக் கட்டடங்கள் எப்படிப்பட்டது! பா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யேசு அவனுக்குப் பிரதியுத்தரமாக: இந்தப்பெரிய கட்டடங்களைக் காண்கிறாயே, ஒரு கல்லின்மே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ராதபடிக்கு எல்லாம் இடிக்கப்பட்டுப்போ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அவர் தேவாலயத்துக்கு எதிராக ஒலிவமலையின் மேல் உட்கார்ந்திருக்கையில், பேதுருவும் யாக்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ம் அந்திரேயாவும் அவரிடத்தில் தனித்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கள் எப்பொழுது சம்பவிக்கும்? இவைகளெல்லாம் நிறைவேறுங்காலத்துக்கு அடையாளம் என்ன?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க்குப் பிரதியுத்தரமாக: ஒருவனும் உங்களை வஞ்சியாதபடிக்கு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னெனில் அநேகர் வந்து, என் நாமத்தைக்கொண்டு: நானே கிறிஸ்து என்று சொல்லி, அநேகரை வஞ்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த்தங்களையும் யுத்தங்களின் செய்திகளையும் கேள்விப்படும்போது கலங்காதேயுங்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வேண்டியதே; ஆனாலும் முடிவு உடனே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ஜனத்துக்கு விரோதமாய் ஜனமும், ராஜ்யத்துக்கு விரோதமாய் ராஜ்யமும் எழும்பும்; பூமியதிர்ச்சிகளும்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 உண்டாகும், பஞ்சங்களும் கலகங்களும் உண்டாகும்; இவைகள் வேதனைகளுக்கு ஆ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எச்சரிக்கையாயிருங்கள், ஏனெனில் உங்களை ஆலோசனைச் சங்கங்களுக்கு ஒப்புக்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ஜெபஆலயங்களில் அடிக்கப்படுவீர்கள்; என்னிமித்தம் தேசாதிபதிகளுக்கும் அதிகாரிகளுக்கும் சாட்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பாக நிறுத்த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கல ஜாதிகளுக்கும் சுவிசேஷம் முந்திப் பிரசங்கிக்க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உங்களைக் கொண்டுபோய் ஒப்புக்கொடுக்கும்போது, நீங்கள் என்னபேசுவோம் என்று முன்ன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படாமலும் சிந்தியாமலுமிருங்கள்; அந்நாளிகையிலே எது உங்களுக்கு அருள் செய்யப்படுமோ அ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ங்கள்; ஏனெனில் பேசுகிறவர் நீங்களல்ல பரிசுத்த ஆவியே பேசு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றியும் சகோதரன் சகோதரனையும், தகப்பன் பிள்ளைகளையும் மரணத்துக்கு ஒப்புக்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கு விரோதமாகப் பிள்ளைகள் எழும்பி, அவர்களைக் கொலை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 நாமத்தினிமித்தம் எல்லாராலும் பகைக்கப்படுவீர்கள். முடிவுபரியந்தம் நிலைநிற்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பாழாக்குகிற அருவருப்பைக் குறித்துத் தானியேல் தீர்க்கதரிசி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றவன் சிந்திக்கக்கடவன்; அது நிற்கத் தகாத இடத்திலே நீங்கள் அதை நிற்கக் காணும்போது, யூதே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 மலைகளுக்கு ஓடிப்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ட்டின்மேல் இருக்கிறவன் தன் வீட்டிற்குள் இறங்காமலும், தன் வீட்டில் எதையாகிலும் எடுத்து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 போகாமலும் இ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யலில் இருக்கிறவன் தன் வஸ்திரத்தை எடுப்பதற்குப் பின்னிட்டுத் திரும்பா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நாட்களிலே கர்ப்பவதிகளுக்கும் பால்கொடுக்கிறவர்களுக்கும்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ஓடிப்போவது மாரிகாலத்திலே, சம்பவியாதபடிக்கு வேண்டி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னெனில், தேவன் உலகத்தைச் சிருஷ்டித்ததுமுதல் இதுவரைக்கும் சம்பவித்திராததும், இ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யாததுமான மிகுந்த உபத்திரவம் அந்நாட்களில்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அந்நாட்களைக் குறைத்திராவிட்டால், ஒருவனாகிலும் தப்பிப்போவதில்லை; 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வர்களினிமித்தமோ, அவர் அந்த நாட்களைக் குறை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இதோ, கிறிஸ்து இங்கே இருக்கிறார், அதோ, அங்கே இருக்கிறார் என்று எவனாகிலும் சொ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ஏனெனில், கள்ளக்கிறிஸ்துக்களும் கள்ளத்தீர்க்கதரிசிகளும் எழும்பி, கூடு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வர்களையும் வஞ்சிக்கத்தக்கதாக அடையாளங்களையும் அற்புதங்களையும்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எச்சரிக்கையாயிருங்கள்; இதோ, எல்லாவற்றையும் முன்னதாக உங்களுக்கு அறிவி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நாட்களிலே, அந்த உபத்திரவத்திற்குப்பின்பு, சூரியன் அந்தகாரப்படும், சந்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யைக்கொடா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னத்தின் நட்சத்திரங்கள் விழும், வானங்களிலுள்ள சத்துவங்களும் அசை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மனுஷகுமாரன் மிகுந்த வல்லமையோடும் மகிமையோடும் மேகங்களின்மேல் வருகிறதைக்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அவர் தம்முடைய தூதரை அனுப்பி, தாம் தெரிந்துகொண்டவர்களை பூமியின் கடைமுனை முத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ன் கடைமுனைமட்டுமுள்ள நாலுதிசைகளிலுமிருந்து கூட்டிச்சே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திமரத்தினால் ஒரு உவமையைக் கற்றுக்கொள்ளுங்கள்; அதிலே இளங்கிளை தோன்றி, துளிர்விடு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ந்தகாலம் சமீபமாயிற்று எ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டியே இவைகள் சம்பவிக்கிறதை நீங்கள் காணும்போது, அவர் சமீபமாய் வாசலருகே வந்திருக்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வைகளெல்லாம் சம்பவிக்கும் முன்னே இந்தச் சந்ததி ஒழிந்துபோகாதென்று,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னமும் பூமியும் ஒழிந்துபோம், என் வார்த்தைகளோ ஒழிந்து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நாளையும் அந்த நாழிகையையும் பிதா ஒருவர் தவிர மற்றொருவனும் அறியான், பரலோகத்திலுள்ள தூ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ர்கள், குமாரனும் அறி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க்காலத்தை நீங்கள் அறியாதபடியால் எச்சரிக்கையாயிருங்கள், விழித்திருந்து ஜெப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ஒருமனுஷன் தன் வீட்டைவிட்டு, புறதேசத்துக்குப்போக எத்தனிக்கும்போது, தன் ஊழியக்கா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ங்கொடுத்து, அவனவனுக்குத் தன் தன் வேலையையும் நியமித்து, விழித்திருக்கும்ப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ரனுக்குக் கற்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டியே நீங்களும் விழித்திருங்கள்; ஏனெனில், வீட்டெஜமான், சாயங்காலத்திலோ, நடுராத்திரியிலோ,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ம் நேரத்திலோ, காலையிலோ, எப்பொழுது வருவான் என்று நீங்கள்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நீங்கள் நினையாத வேளையில் அவன் வந்து, உங்களைத் தூங்குகிறவர்களாகக் கண்டுபிடியா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ன் உங்களுக்குச் சொல்லுகிறதை எல்லாருக்கும் சொல்லுகிறேன், விழித்தி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3]]></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2026-09-16T23:21:26Z</dcterms:created>
  <dcterms:modified xsi:type="dcterms:W3CDTF">2026-09-16T23:21:26Z</dcterms:modified>
  <dc:title>மாற்கு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