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8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ின் செல்வம் எல்லாம் நிலையாய் நிற்கு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யாத செல்வம் நீரே போதும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 உம்ம விட்டா யாரும் இல்ல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அன்ப விட்டா எதுவும் இல்ல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சை நீங்க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ை நீங்க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ொந்தம் நீங்க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ொத்து நீங்க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்கின்ற எல்லாம் ஓர் நாள் கறைந்து போ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டுகின்ற எல்லாம் ஓர் நாள் தொலைந்து போ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2026-09-16T16:02:49Z</dcterms:created>
  <dcterms:modified xsi:type="dcterms:W3CDTF">2026-09-16T16:02:49Z</dcterms:modified>
  <dc:title>துதிப் பாடல்கள் : 947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