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செல்வம் எல்லாம் நிலையாய் நிற்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ாத செல்வம் நீரே போத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ம்ம விட்டா யாரும் இ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அன்ப விட்டா எதுவும் இ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ம்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த்து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கின்ற எல்லாம் ஓர் நாள் கறை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கின்ற எல்லாம் ஓர் நாள் தொலை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2026-07-31T13:09:39Z</dcterms:created>
  <dcterms:modified xsi:type="dcterms:W3CDTF">2026-07-31T13:09:39Z</dcterms:modified>
  <dc:title>துதிப் பாடல்கள் : 947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