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ங்கே இராட்சதப் பிறவியான ஏனாக்கின் குமாரராகிய இராட்சதரையும் கண்டோம்; நாங்கள் எங்கள் பார்வைக்கு வெட்டுக்கிளிகளைப்போல் இருந்தோம், அவர்கள் பார்வைக்கும் அப்படியே இருந்தோம் என்று சொல்லி, இப்படி இஸ்ரவேல் புத்திரருக்குள்ளே தாங்கள் சுற்றிப்பார்த்துவந்த தேசத்தைக்குறித்து துர்ச்செய்தி பரம்பச்செய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ங்கே இராட்சதப் பிறவியான ஏனாக்கின் குமாரராகிய இராட்சதரையும் கண்டோம்; நாங்கள் எங்கள் பார்வைக்கு வெட்டுக்கிளிகளைப்போல் இருந்தோம், அவர்கள் பார்வைக்கும் அப்படியே இருந்தோம் என்று சொல்லி, இப்படி இஸ்ரவேல் புத்திரருக்குள்ளே தாங்கள் சுற்றிப்பார்த்துவந்த தேசத்தைக்குறித்து துர்ச்செய்தி பரம்பச்செய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ஸ்ரவேல் புத்திரருக்குக் கொடுக்கும் கானான்தேசத்தைச் சுற்றிப்பார்ப்பதற்கு நீ மனிதரை அனுப்பு; ஒவ்வொரு பிதாக்களின் கோத்திரத்திலும் ஒவ்வொரு பிரபுவாகிய புருஷனை அனுப்பவேண்டு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ஸ்ரவேல் புத்திரருக்குக் கொடுக்கும் கானான்தேசத்தைச் சுற்றிப்பார்ப்பதற்கு நீ மனிதரை அனுப்பு; ஒவ்வொரு பிதாக்களின் கோத்திரத்திலும் ஒவ்வொரு பிரபுவாகிய புருஷனை அனுப்பவேண்டும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கர்த்தருடைய வாக்கின்படியே அவர்களைப் பாரான் வனாந்தரத்தலிருந்து அனுப்பினான்; அந்த மனிதர் யாவரும் இஸ்ரவேல் புத்திரரின் தலைவ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கர்த்தருடைய வாக்கின்படியே அவர்களைப் பாரான் வனாந்தரத்தலிருந்து அனுப்பினான்; அந்த மனிதர் யாவரும் இஸ்ரவேல் புத்திரரின் தலை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நாமங்களாவன: ரூபன் கோத்திரத்தில் சக்கூரின் குமாரன் சம்முவா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மியோன் கோத்திரத்தில் ஓரியின் குமாரன் சாப்பாத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கோத்திரத்தில் எப்புன்னேயின் குமாரன் காலேப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சக்கார் கோத்திரத்தில் யோசேப்பின் குமாரன் ஈகால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் கோத்திரத்தில் நூனின் குமாரன் ஓசேயா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ன்யமீன் கோத்திரத்தில் ரப்பூவின் குமாரன் பல்த்தி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புலோன் கோத்திரத்தில் சோதியின் குமாரன் காதியேல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சேப்பின் கோத்திரத்தைச் சேர்ந்த மனாசே கோத்திரத்தில் சூசின் குமாரன் காதி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் கோத்திரத்தில் கெமல்லியின் குமாரன் அம்மியேல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ேர் கோத்திரத்தில் மிகாவேலின் குமாரன் சேத்தூ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ப்தலி கோத்திரத்தில் ஒப்பேசியின் குமாரன் நாகபி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த் கோத்திரத்தில் மாகியின் குமாரன் கூவேல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சத்தைச் சுற்றிப்பார்க்கும்படி மோசே அனுப்பின மனிதரின் நாமங்கள் இவைகளே; நூனின் குமாரனாகிய ஓசேயாவுக்கு யோசுவா என்று மோசே பேரிட்ட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சத்தைச் சுற்றிப்பார்க்கும்படி மோசே அனுப்பின மனிதரின் நாமங்கள் இவைகளே; நூனின் குமாரனாகிய ஓசேயாவுக்கு யோசுவா என்று மோசே பேரிட்ட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மோசே கானான்தேசத்தைச் சுற்றிப்பார்க்கும்படி அனுப்புகையில், அவர்களை நோக்கி: நீங்கள் இப்படித் தெற்கே போய், மலையில் ஏற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மோசே கானான்தேசத்தைச் சுற்றிப்பார்க்கும்படி அனுப்புகையில், அவர்களை நோக்கி: நீங்கள் இப்படித் தெற்கே போய், மலையில் ஏற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சம் எப்படிப்பட்டதென்றும், குடியிருக்கிற ஜனங்கள் பலவான்களோ பலவீனர்களோ, கொஞ்சம்பேரோ அநேகம்பேரோ என்ற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சம் எப்படிப்பட்டதென்றும், குடியிருக்கிற ஜனங்கள் பலவான்களோ பலவீனர்களோ, கொஞ்சம்பேரோ அநேகம்பேரோ என்ற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குடியிருக்கிற தேசம் எப்படிப்பட்டது, அது நல்லதோ கெட்டதோ என்றும், அவர்கள் பட்டணங்கள் எப்படிப்பட்டதென்றும், அவர்கள் கூடாரங்களில் குடியிருக்கிறவர்களோ கோட்டைகளில் குடியிருக்கிறவர்களோ என்ற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குடியிருக்கிற தேசம் எப்படிப்பட்டது, அது நல்லதோ கெட்டதோ என்றும், அவர்கள் பட்டணங்கள் எப்படிப்பட்டதென்றும், அவர்கள் கூடாரங்களில் குடியிருக்கிறவர்களோ கோட்டைகளில் குடியிருக்கிறவர்களோ என்ற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லம் எப்படிப்பட்டது, அது வளப்பமானதோ இளப்பமானதோ என்றும், அதில் விருட்சங்கள் உண்டோ இல்லையோ என்றும் பாருங்கள், தைரியங்கொண்டிருந்து, தேசத்தின் கனிகளிலே சிலவற்றைக் கொண்டுவாருங்கள் என்றான். அக்காலம் திராட்சச்செடி முதற்பழம் பழுக்கிற கால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லம் எப்படிப்பட்டது, அது வளப்பமானதோ இளப்பமானதோ என்றும், அதில் விருட்சங்கள் உண்டோ இல்லையோ என்றும் பாருங்கள், தைரியங்கொண்டிருந்து, தேசத்தின் கனிகளிலே சிலவற்றைக் கொண்டுவாருங்கள் என்றான். அக்காலம் திராட்சச்செடி முதற்பழம் பழுக்கிற கால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லம் எப்படிப்பட்டது, அது வளப்பமானதோ இளப்பமானதோ என்றும், அதில் விருட்சங்கள் உண்டோ இல்லையோ என்றும் பாருங்கள், தைரியங்கொண்டிருந்து, தேசத்தின் கனிகளிலே சிலவற்றைக் கொண்டுவாருங்கள் என்றான். அக்காலம் திராட்சச்செடி முதற்பழம் பழுக்கிற கால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போய், சீன் வனாந்தரந்தொடங்கி, ஆமாத்துக்குப் போகிற வழியாகிய ரேகொப்மட்டும், தேசத்தைச் சுற்றிப்பார்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போய், சீன் வனாந்தரந்தொடங்கி, ஆமாத்துக்குப் போகிற வழியாகிய ரேகொப்மட்டும், தேசத்தைச் சுற்றிப்பார்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ெற்கேயும் சென்று, எபிரோன்மட்டும் போனார்கள்; அங்கே ஏனாக்கின் குமாரராகிய அகீமானும் சேசாயும் தல்மாயும் இருந்தார்கள். எபிரோன் எகிப்திலுள்ள சோவானுக்கு ஏழுவருஷத்திற்குமுன்னே கட்டப்பட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ெற்கேயும் சென்று, எபிரோன்மட்டும் போனார்கள்; அங்கே ஏனாக்கின் குமாரராகிய அகீமானும் சேசாயும் தல்மாயும் இருந்தார்கள். எபிரோன் எகிப்திலுள்ள சோவானுக்கு ஏழுவருஷத்திற்குமுன்னே கட்ட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அவர்கள் எஸ்கோல் பள்ளத்தாக்குமட்டும் போய், அங்கே ஒரே குலையுள்ள திராட்சக்கொடியை அறுத்தார்கள்; அதை ஒரு தடியிலே இரண்டுபேர் கட்டித் தூக்கிக்கொண்டுவந்தார்கள்: மாதளம்பழங்களிலும் அத்திப்பழங்களிலும் சிலவற்றைக் கொண்டுவ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அவர்கள் எஸ்கோல் பள்ளத்தாக்குமட்டும் போய், அங்கே ஒரே குலையுள்ள திராட்சக்கொடியை அறுத்தார்கள்; அதை ஒரு தடியிலே இரண்டுபேர் கட்டித் தூக்கிக்கொண்டுவந்தார்கள்: மாதளம்பழங்களிலும் அத்திப்பழங்களிலும் சிலவற்றைக் கொண்டுவ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அவர்கள் எஸ்கோல் பள்ளத்தாக்குமட்டும் போய், அங்கே ஒரே குலையுள்ள திராட்சக்கொடியை அறுத்தார்கள்; அதை ஒரு தடியிலே இரண்டுபேர் கட்டித் தூக்கிக்கொண்டுவந்தார்கள்: மாதளம்பழங்களிலும் அத்திப்பழங்களிலும் சிலவற்றைக் கொண்டுவ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் அங்கே அறுத்த திராட்சக்குலையினிமித்தம், அவ்விடம் எஸ்கோல் பள்ளத்தாக்கு என்ன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் அங்கே அறுத்த திராட்சக்குலையினிமித்தம், அவ்விடம் எஸ்கோல் பள்ளத்தாக்கு என்ன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ேசத்தைச் சுற்றிப்பார்த்து, நாற்பதுநாள் சென்றபின்பு திரும்ப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ாரான் வனாந்தரத்தில் இருக்கிற காதேசுக்கு வந்து, மோசே ஆரோன் என்பவர்களிடத்திலும் இஸ்ரவேல் புத்திரராகிய சபையார் எல்லாரிடத்திலும் சேர்ந்து, அவர்களுக்கும் சபையாரனைவருக்கும் சமாசாரத்தை அறிவித்து, தேசத்தின் கனிகளை அவர்களுக்குக் காண்ப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ாரான் வனாந்தரத்தில் இருக்கிற காதேசுக்கு வந்து, மோசே ஆரோன் என்பவர்களிடத்திலும் இஸ்ரவேல் புத்திரராகிய சபையார் எல்லாரிடத்திலும் சேர்ந்து, அவர்களுக்கும் சபையாரனைவருக்கும் சமாசாரத்தை அறிவித்து, தேசத்தின் கனிகளை அவர்களுக்குக் காண்ப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ாரான் வனாந்தரத்தில் இருக்கிற காதேசுக்கு வந்து, மோசே ஆரோன் என்பவர்களிடத்திலும் இஸ்ரவேல் புத்திரராகிய சபையார் எல்லாரிடத்திலும் சேர்ந்து, அவர்களுக்கும் சபையாரனைவருக்கும் சமாசாரத்தை அறிவித்து, தேசத்தின் கனிகளை அவர்களுக்குக் காண்ப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மோசேயை நோக்கி: நீர் எங்களை அனுப்பின தேசத்துக்கு நாங்கள் போய்வந்தோம்; அது பாலும் தேனும் ஓடுகிற தேசந்தான்; இது அதினுடைய கனி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மோசேயை நோக்கி: நீர் எங்களை அனுப்பின தேசத்துக்கு நாங்கள் போய்வந்தோம்; அது பாலும் தேனும் ஓடுகிற தேசந்தான்; இது அதினுடைய கனி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, அந்த தேசத்திலே குடியிருக்கிற ஜனங்கள் பலவான்கள்; பட்டணங்கள் அரணிப்பானவைகளும் மிகவும் பெரியவைகளுமாய் இருக்கிறது; அங்கே ஏனாக்கின் குமாரரையும் கண்ட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, அந்த தேசத்திலே குடியிருக்கிற ஜனங்கள் பலவான்கள்; பட்டணங்கள் அரணிப்பானவைகளும் மிகவும் பெரியவைகளுமாய் இருக்கிறது; அங்கே ஏனாக்கின் குமாரரையும் கண்ட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மலேக்கியர் தென்புறமான தேசத்தில் குடியிருக்கிறார்கள்; ஏத்தியரும், எபூசியரும், எமோரியரும் மலைநாட்டில் குடியிருக்கிறார்கள்; கானானியர் கடல் அருகேயும் யோர்தானண்டையிலும் குடியிருக்கிறார்கள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மலேக்கியர் தென்புறமான தேசத்தில் குடியிருக்கிறார்கள்; ஏத்தியரும், எபூசியரும், எமோரியரும் மலைநாட்டில் குடியிருக்கிறார்கள்; கானானியர் கடல் அருகேயும் யோர்தானண்டையிலும் குடியிருக்கிறார்கள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காலேப் மோசேக்கு முன்பாக ஜனங்களை அமர்த்தி: நாம் உடனே போய் அதைச் சுதந்தரித்துக்கொள்வோம்; நாம் அதை எளிதாய் ஜெயித்துக்கொள்ளலா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காலேப் மோசேக்கு முன்பாக ஜனங்களை அமர்த்தி: நாம் உடனே போய் அதைச் சுதந்தரித்துக்கொள்வோம்; நாம் அதை எளிதாய் ஜெயித்துக்கொள்ளலா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ோடேகூடப் போய்வந்த மனிதரோ நாம் போய் அந்த ஜனங்களோடே எதிர்க்க நம்மாலே கூடாது; அவர்கள் நம்மைப்பார்க்கிலும் பலவான்கள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ோடேகூடப் போய்வந்த மனிதரோ நாம் போய் அந்த ஜனங்களோடே எதிர்க்க நம்மாலே கூடாது; அவர்கள் நம்மைப்பார்க்கிலும் பலவான்கள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போய்ச் சுற்றிப் பார்த்துவந்த அந்த தேசம் தன் குடிகளைப் பட்சிக்கிற தேசம் நாங்கள் அதிலே கண்ட ஜனங்கள் எல்லாரும் மிகவும் பெரிய ஆட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போய்ச் சுற்றிப் பார்த்துவந்த அந்த தேசம் தன் குடிகளைப் பட்சிக்கிற தேசம் நாங்கள் அதிலே கண்ட ஜனங்கள் எல்லாரும் மிகவும் பெரிய ஆட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போய்ச் சுற்றிப் பார்த்துவந்த அந்த தேசம் தன் குடிகளைப் பட்சிக்கிற தேசம் நாங்கள் அதிலே கண்ட ஜனங்கள் எல்லாரும் மிகவும் பெரிய ஆட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আমরা সেখানে দৈত্যাকার নেফিলিম লোকদের দেখেছি| (অনাকের উত্তরপুরুষরা নেফিলিম লোকদের থেকেই এসেছি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াছে আমাদের ফড়িং-এর মতো দেখাচ্ছিল| হ্যাঁ, আমরা তাদের কাছে ফড়িং-এর মত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কনান দেশের জমি অনুসন্ধানের জন্য কিছু লোক পাঠিয়ে দাও| ইস্রায়েলের লোকদের আমি এই দেশটিই 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োটি পরিবারগোষ্ঠীর প্রত্যেকটির থেকে একজন করে নেতা পাঠিয়ে 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ুতরাং পারণ মরুভূমিতে বাস করার সময় মোশি প্রভুর আদেশ অনুসারে ইস্রায়েলের এই সব নেতাদের পাঠ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ঐসব নেতাদের নামগুলো হল এই:রূবেণের পরিবারগোষ্ঠী থেকে সক্কুরের পুত্র শম্মুয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শিমিযোনের পরিবারগোষ্ঠী থেকে হোরির পুত্র শাফট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িহূদার পরিবারগোষ্ঠী থেকে য়িফুন্নির পুত্র কাল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ষাখর পরিবারগোষ্ঠী থেকে য়োষেফের পুত্র য়িগ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ফ্রয়িম পরিবারগোষ্ঠী থেকে নূনের পুত্র হোশ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বিন্যামীন পরিবারগোষ্ঠী থেকে রাফুর পুত্র পল্ট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বূলূন পরিবারগোষ্ঠী থেকে সোদির পুত্র গদ্দীয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োষেফের পরিবারগোষ্ঠী থেকে (মনঃশি) সুষির পুত্র গদ্দ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দান পরিবারগোষ্ঠী থেকে গমল্লির পুত্র অম্মীয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শের পরিবারগোষ্ঠী থেকে মীখায়েলের পুত্র সথু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নপ্তালি পরিবারগোষ্ঠী থেকে বপ্সির পুত্র নহ্ব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গাদের পরিবারগোষ্ঠী থেকে মাখির পুত্র গ্য়ুয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োশি উল্লিখিত ব্যক্তিদের সেই দেশ দেখতে এবং জায়গাটি সম্বন্ধে ধারণা অর্জন করতে পাঠিয়েছিল| (মোশ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ূনের পুত্র হোশেয়কে অন্য আরেকটি নামে ডাকত| মোশি তাকে যিহোশূয় বলে ডাকত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োশি তাদের কনান দেশ অনুসন্ধান করতে পাঠিয়ে বলেছিল, “প্রথমে নেগেভের মধ্য দিয়ে যাও এবং তার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হাড়ী দেশে ঢুকে পড়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েখো, জায়গাটি কেমন দেখতে| ওখানে যারা বসবাস করে তাদের সম্বন্ধে খোঁজ নাও তারা কতোখানি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বা দুর্বল? তারা সংখ্যায় কম না বেশ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যেখানে বসবাস করছে সেই জায়গাটি সম্বন্ধে জানো| সেখানকার জমি কি ভালো না খারাপ? কি ধরণের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াস করে? তাদের সুরক্ষার জন্য কি শহরে কোনো প্রাচীর আছে? শহরগুলো কি মজবুতভাবে সুরক্ষিত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বং দেশটির সম্পর্কে অন্যান্য বিষযও জেনে নাও - যেমন সেখানকার জমি উর্বর না অনুর্বর? সেখানে গাছ আ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না? এছাড়াও সেই জায়গা থেকে ফিরে আসার সময় সেখান থেকে কিছু ফল নিয়ে আসার চেষ্টা করো|” (এট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ময় যখন গাছে প্রথম দ্রাক্ষা পাক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ুতরাং তারা সেই দেশ অনুসন্ধান করতে চলে গেল| তারা সীন মরুভূমি থেকে রহোব এবং লেবো হমাত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অনুসন্ধা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া নেগেভের মধ্য দিয়ে দেশে প্রবেশ করে হিব্রোণে গেল| (মিশরের সোযন শহর তৈরীর সাত বছর আগে হিব্রো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 তৈরী হয়েছিল|) অহীমান, শেশয এবং তল্ময ওখানে বাস করতেন| তারা ছিলেন অনাকের উত্তরপুরু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পর তারা ইষ্কোল উপত্যকায গিয়ে সেখানে একটি দ্রাক্ষা গাছের শাখা কাটল| শাখাটিতে এক থোকা দ্রা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 তারা সেম্প শাখাকিে একটি খুঁটির মাঝখানে রেখে দুজন মিলে সেই খুঁটি বহন করল| এছাড়াও তারা ডালিম ফ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ডুমুরও নিয়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ঐ জায়গাটির নাম ছিল ইষ্কোল উপত্যকা, কারণ ঐ জায়গাতেই ইস্রায়েলের লোকরা দ্রাক্ষার থোকা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40 দিন ধরে গুপ্তচররা সেই দেশ অনুসন্ধান করল| এরপর তারা শিবিরে ফি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ইস্রায়েলের গুপ্তচররা সেই সময় কাদেশের কাছে পারণ মরুভূমিতে শিবির স্থাপন করেছিল| গুপ্তচররা মোশ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োণ এবং ইস্রায়েলের সব লোকদের কাছে গিয়ে তারা যা যা দেখেছে সে সম্পর্কে বলল এবং তাদের সেই দেশের ফল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রা মোশিকে বলল, “আমরা সেই দেশে গেলাম যেখানে আপনি আমাদের পাঠালেন| সেই দেশটি প্রচুর ভালো ভ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ব্যসামগ্রীতে পরিপূর্ণ| এখানে এমন কিছু ফল আছে যা ওখানে ফ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িন্তু ওখানে যারা বসবাস করে তারা খুবই শক্তিশালী| শহরগুলো খুবই বড়ো| খুবই মজবুতভাবে সে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রক্ষিত| এমনকি আমরা সেখানে অনাকের কযেকজন লোককে দেখ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অমালেকের লোকরা নেগেভে বাস করে| হিত্তীয়, য়িবুষীয এবং ইমোরীয়েরা পার্বত্য শহরে বাস করে| কনানীয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ুদ্রের কাছে যর্দন নদীর পাশে বাস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মোশির কাছে যারা বসেছিল, কালেব তখন তাদের চুপ করতে বলল| তারপর কালেব বলল, “আমরা ওপরে যাবো এবং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আমাদের জন্য অধিকার করব| আমরা সহজেই ঐ জায়গা অধিকার করতে পা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তার সঙ্গে অন্য যারা গিয়েছিল তারা বলল, “আমরা ঐ লোকদের সঙ্গে লড়াই করতে পারবো না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থেকে অনেক বেশী শক্তিশালী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বং ঐ লোকরা ইস্রায়েলের অন্যান্য সমস্ত লোকদের বলল যে ঐ দেশের লোকদের পরাস্ত করার পক্ষ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থেষ্ট শক্তিশালী নয়| তারা বলল, “আমরা যে দেশ দেখেছিলাম সে দেশটি শক্তিশালী লোক পরিপূর্ণ| যারা ও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ে এমন যে কোনো ব্যক্তিকেই ওখানকার অধিবাসীরা খুব সহজেই পরাস্ত করতে পারবে| এমন শক্তি তাদের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2026-10-20T01:24:56Z</dcterms:created>
  <dcterms:modified xsi:type="dcterms:W3CDTF">2026-10-20T01:24:56Z</dcterms:modified>
  <dc:title>গণনা পুস্তক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