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હોવાએ યમિર્યા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હોવાના મંદિરના પ્રવેશદ્વાર પાસે તું જા અને ત્યાં થઇને મારી ઉપાસના કરવા આવનાર સૌ યહૂદિયા વાસ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જાહેરાત ક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સ્રાએલના દેવ સૈન્યોનો દેવ યહોવાનાં વચન સાંભળો, તે કહે છે; ‘તમારાં આચરણ અને કમોર્ સુધારો,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 સ્થળે રહેવા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ે લોકોનો વિશ્વાસ કરતાં નહિ, જેઓ જૂઠું બોલતા એમ કહેતા રહે છે, “યહોવાનું મંદિર, યહો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, યહોવાનું મંદિર અહીયાં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જો તમે સાચે જ તમારો સ્વભાવ સુધારો અને તમારા કમોર્ સુધારો અને તમે સાચે જ એકબીજ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પૂર્ણ વ્યવહાર ક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જો તમે વિદેશીઓ, અનાથો અને વિધવાઓનું શોષણ ન કરો, અને જો તમે આ જગ્યાએ નિદોર્ષનું લોહી ન રે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ો તમે બીજા દેવો પાછળ દોડી તમારો પોતાનો જ વિનાશ ન નોતર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 હું તમને આ દેશમાં વસવા દઇશ. આ ભૂમિ મેં તમારા પિતૃઓને સદાકાળ માટે આપ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‘જરા જો કે તું શું કરી રહ્યો છે? શું તું હજી એ છેતરામણા શબ્દોમાં માને છે જે તને કોઇ રીતે મદદ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ચોરી કરો છો, ખૂન કરો છો, વ્યભિચાર કરો છો. ખોટા સોગંદ ખાઓ છો. બઆલદેવને ભોગ ચઢાવો છો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જાણ્યા જ બીજા દેવોની પાછળ પડ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પછી અહીં આવી મારા મંદિરમાં મારી સમક્ષ ઊભા રહીને કહો છો, “અમે સુરક્ષિત છીએ,” આ બધા અધમ કા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ે અમને છૂટ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શું એમ માનો છો કે આ મારું મંદિર એ ચોરલૂંટારાનો અડ્ડો છે? યાદ રાખજો, મેં જાતે આ બધું જો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મારું સ્થાન એક વખત ‘શીલોહમાં હતું ત્યાં જાઓ, જ્યાં મારું પ્રથમ નિવાસસ્થાન હતું. અને જોઇ આવ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લોકો ઇસ્રાએલીઓની દુષ્ટતાને કારણે મેં તેના શા હાલ કર્ય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હવે, જ્યારે આ સર્વ દુષ્ટતા તમે કરી છે માટે હવે હું તમારી સાથે પણ એવો જ વ્યવહાર કરીશ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ંવાર કહ્યું છે કે યહોવા આ પ્રમાણે કહે છે, છતાં તમે મારું સાંભળ્યું નહિ, મેં તમને સાદ કર્યો છ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પ્રત્યુત્તર ન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મે મદદ માટે મંદિર પર ભરોસો રાખો છો, પણ મેં જેમ ‘શીલોહ’માં કર્યું તેમ મારા નામથી ઓળખાતા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ો અને તમારા પિતૃઓનો પ્રદેશ તથા તમને મેં આપેલા આ સ્થળનો હું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રા ભાઇઓને એટલે એફ્રાઇમના લોકોને જેમ કર્યું હતું, તેમ હું તમને બંદીવાસમાં મોકલી આપ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એ મને કહ્યું, “યમિર્યા, એ લોકો માટે પ્રાર્થના કરીશ નહી, મારી આગળ કોઇ મધ્યસ્થી કર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, હું સાંભળ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ું જોતો નથી કે યહૂદિયાના નગરોમાં અને યરૂશાલેમની શેરીઓમાં તેઓ શું કરી રહ્ય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કાશની રાણી માટે ભાખરી બનાવવા બાળકો લાકડાં વીણે છે, પુરુષો દેવતા સળગાવે છે અને સ્ત્રીઓ ગૂં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દેવોને પણ તેઓ પેયાર્પણ ચઢાવે છે. જાણે મારું અપમાન ન કરતાં હો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ું તેઓ ખરેખર મારું અપમાન કરે છે? ખરું જોતાં તેઓ પોતાનું જ અપમાન કરતાં નથી? પોતે જ શરમજનક નામો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ોરી લેતા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આ હું યહોવા બોલું છું, “મારો રોષાગ્નિ અને મારો ક્રોધાગ્નિ આ જગ્યા પર તેમ જ ખેતરો પર ઊતર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હોલાવ્યો પણ હોલવાઇ જ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ઇસ્રાએલના દેવ સૈન્યોનો દેવ યહોવાના આ વચન છે, “મારા લોકો, ભલે તમે મને ચઢાવેલ યજ્ઞ ભેગુ દહના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લઇ લો અને એ બધું માંસ તમે ખ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ારણ કે તમારા પિતૃઓને હું મિસરમાંથી લઇ આવ્યો હતો, ત્યારે મેં તેમને દહનાર્પણ અને યજ્ઞ વિષે કશું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ું કહ્યું કે, કોઇ આજ્ઞાય ફરમાવી નહોતી; ફકત મેં તેઓને કહ્યું હત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મને આધીન થાઓ અને હું તમારો દેવ થઇશ અને તમે મારા લોકો થશો; હું તમને ફરમાવું છું તેટલું તમે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સુખી અને સમૃદ્ધ થશ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પરંતુ તેઓએ સાંભળ્યું નહિ, ને ધ્યાન પણ આપ્યું નહિ, પોતાના દુષ્ટ હઠીલા વિચારો પ્રમાણે જ ચા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 બનવાને બદલે તેઓ વધારે ખરાબ થતા ગયા. આગળ વધવાને બદલે પાછળ હટ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ારા પૂર્વજો મિસરમાંથી બહાર આવ્યા ત્યારથી અત્યાર સુધી, સતત મેં મારા સેવકો પ્રબોધકોને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છતાં તમે મારું સાંભળ્યું નથી. ધ્યાન આપ્યું નથી. અને હઠીલા થઇને તમારા પિતૃઓ કરતાં પણ વધારે બંડખો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ને ર્વત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મિર્યા, તું જ્યારે તેમને આ વાત કરશે ત્યારે તેઓ સાંભળવાના નથી, તું જો તેમને સાદ કરશે તો તેઓ જવ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ાર નથી. માટે યોગ્ય પ્રત્યુત્તરની આશા રાખ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ટે તું એમને કહેજે, ‘આ એ પ્રજા છે જે પોતાના દેવ યહોવાનું સાંભળતી નથી કે સુધરતી નથી; સચ્ચાઇ મ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વારી છે; એમને મોઢે હવે એનું નામ પણ સાંભળવા મળ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હે યરૂશાલેમ, શરમને કારણે તારું માથું મૂંડાવ, શોક પાળ, અને પર્વતો પર એકાંતમાં ચિંતા કર;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પોતાના રોષને કારણે આ લોકોનો નકાર કર્યો છે અને તેઓનો ત્યા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વુ બન્યું કારણકે યહૂદિયાના લોકોએ મારી સામે એવું શરમજનક કૃત્ય કર્યું છે, કે તે મને ગમ્યું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મારું નામ ધરાવતા મંદિરમાં ઘૃણાસ્પદ મૂર્તિઓ મૂકી એને તેને અશુદ્ધ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મણે પોતાનાં પુત્રપુત્રીઓને હોમવા બેન-હિન્નોમની ખીણમાં તોફેથ નામનો યજ્ઞકુંડ બાંધ્યો છે. મેં એ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કરી જ નથી, એવો વિચાર સુદ્ધાં મારા મનમાં કદી આવ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એવો સમય આવે છે જ્યારે ‘તોફેથ’ અથવા “બેન-હિન્નોમની ખીણ” નું નામ બદલીને ‘કતલની ખીણ’ રાખવામાં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ે દફનાવવા જગ્યા બાકી ન રહે ત્યાં સુધી તેમને તોફેથમાં દફનાવવામાં આવશે પછી તેઓના મૃતદેહ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ીણમાં નાખી દ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એ લોકોના મૃતદેહોને આકાશના પંખીઓ અને જંગલી પશુઓ ખાશે અને તેમને ડરાવીને હાંકી મૂકનાર કો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્યારે હું યહૂદિયાના ગામોમાંથી અને યરૂશાલેમની શેરીઓમાંથી આનંદના અને હર્ષના અવાજો અને વરવધ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લોલ-હષોર્લ્લાસ બંધ કરીશ. જેથી સમગ્ર પ્રદેશ ઉજ્જડ વેરાન વગડો બન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2026-10-20T05:22:57Z</dcterms:created>
  <dcterms:modified xsi:type="dcterms:W3CDTF">2026-10-20T05:22:57Z</dcterms:modified>
  <dc:title>યિર્મેયા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