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 கீர்த்தனம்பண்ண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 அலங்கரி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 எழுதப்பட்ட நியாயத்தீர்ப்பை அவர்கள்பேரில் செலுத்த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; તેમની સમક્ષ નવું ગીત ગાઓ; સંતોની સભામાં તે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ઇસ્રાએલ, તમારા સર્જનહારનાં અસ્તિત્વનો તમે આનંદ કરો; સિયોનના લોકો, તમારા રાજાની નિકટતાનો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તેના નામની સ્તુતિ નૃત્યસહિત કરો; ડફ તથા વીણાથી તેનાં સ્તોત્ર ગીત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કે યહોવા પોતાના લોકોમાં આનંદ માને છે; અને નમ્રજનોનો ઉદ્ધ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નાં સંતો તેમના ગૌરવથી હરખાય છે; પથારીમાં સૂતા હોય ત્યારે પણ તમે આનંદના ગીતો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ા કંઠમાંથી યહોવાની ઉત્તમ સ્તુતિ ગવાઓ; અને તેઓના હાથમાં બેધારી તરવાર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બીજા રાષ્ટોને સજા કરે અને તેમને પાઠ ભણ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ના રાજાઓને અને આગેવાનોને; લોખંડની સાંકળોથી બાંધ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ેઓને દેવના ચુકાદો મુજબ તેઓ સજા કરે! યહોવા તેમના બધાં સંતોનો આદર છે. યહોવા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2026-10-20T09:19:13Z</dcterms:created>
  <dcterms:modified xsi:type="dcterms:W3CDTF">2026-10-20T09:19:13Z</dcterms:modified>
  <dc:title>ગીતશાસ્ત્ર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