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ைப் பலிபீடத்தின்மேல் நிற்கக்கண்டேன்; அவர்: நீ வாசல் நிலைகள் அசையும்படி போதிகையை அடித்து, அவைகளை அவர்கள் எல்லாருடைய தலையின்மேலும் விழ உடைத்துப்போடு; அவர்களுக்குப் பின்னாகவரும் மீதியானவர்களை நான் பட்டயத்தினால் கொன்றுபோடுவேன்; அவர்களில் ஓடுகிறவன் ஒருவனும் தப்புவதுமில்லை, அவர்களில் தப்புகிறவன் ஒருவனும் இரட்சிக்கப்படுவ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ைப் பலிபீடத்தின்மேல் நிற்கக்கண்டேன்; அவர்: நீ வாசல் நிலைகள் அசையும்படி போதிகையை அடித்து, அவைகளை அவர்கள் எல்லாருடைய தலையின்மேலும் விழ உடைத்துப்போடு; அவர்களுக்குப் பின்னாகவரும் மீதியானவர்களை நான் பட்டயத்தினால் கொன்றுபோடுவேன்; அவர்களில் ஓடுகிறவன் ஒருவனும் தப்புவதுமில்லை, அவர்களில் தப்புகிறவன் ஒருவனும் இரட்சிக்கப்படுவ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ைப் பலிபீடத்தின்மேல் நிற்கக்கண்டேன்; அவர்: நீ வாசல் நிலைகள் அசையும்படி போதிகையை அடித்து, அவைகளை அவர்கள் எல்லாருடைய தலையின்மேலும் விழ உடைத்துப்போடு; அவர்களுக்குப் பின்னாகவரும் மீதியானவர்களை நான் பட்டயத்தினால் கொன்றுபோடுவேன்; அவர்களில் ஓடுகிறவன் ஒருவனும் தப்புவதுமில்லை, அவர்களில் தப்புகிறவன் ஒருவனும் இரட்சிக்கப்ப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ாதாளபரியந்தம் தோண்டிப் பதுங்கிக்கொண்டாலும், என் கை அவ்விடத்திலிருந்து அவர்களைப் பிடித்துக்கொண்டுவரும்; அவர்கள் வானபரியந்தம் ஏறினாலும் அவ்விடத்திலுமிருந்து அவர்களை இறங்கப்பண்ணுவே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ாதாளபரியந்தம் தோண்டிப் பதுங்கிக்கொண்டாலும், என் கை அவ்விடத்திலிருந்து அவர்களைப் பிடித்துக்கொண்டுவரும்; அவர்கள் வானபரியந்தம் ஏறினாலும் அவ்விடத்திலுமிருந்து அவர்களை இறங்கப்பண்ணுவேன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மேலின் கொடுமுடியிலே ஒளித்துக்கொண்டாலும், அங்கே அவர்களைத் தேடிப்பிடிப்பேன்; அவர்கள் சமுத்திரத்தின் ஆழத்திலே போய் என் கண்களுக்கு மறைந்துகொண்டாலும், அங்கே அவர்களைக் கடிக்கப் பாம்புகளுக்குக் கட்டளையி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மேலின் கொடுமுடியிலே ஒளித்துக்கொண்டாலும், அங்கே அவர்களைத் தேடிப்பிடிப்பேன்; அவர்கள் சமுத்திரத்தின் ஆழத்திலே போய் என் கண்களுக்கு மறைந்துகொண்டாலும், அங்கே அவர்களைக் கடிக்கப் பாம்புகளுக்குக் கட்டளைய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மேலின் கொடுமுடியிலே ஒளித்துக்கொண்டாலும், அங்கே அவர்களைத் தேடிப்பிடிப்பேன்; அவர்கள் சமுத்திரத்தின் ஆழத்திலே போய் என் கண்களுக்கு மறைந்துகொண்டாலும், அங்கே அவர்களைக் கடிக்கப் பாம்புகளுக்குக் கட்டளைய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சத்துருவுக்கு முன்பாகச் சிறைப்பட்டுப்போனாலும், அங்கே அவைகளைக் கொன்றுபோடப் பட்டயத்துக்கு நான் கட்டளையிட்டு, என் கண்களை அவர்கள்மேல் நன்மைக்கல்ல, தீமைக்கென்றே வை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சத்துருவுக்கு முன்பாகச் சிறைப்பட்டுப்போனாலும், அங்கே அவைகளைக் கொன்றுபோடப் பட்டயத்துக்கு நான் கட்டளையிட்டு, என் கண்களை அவர்கள்மேல் நன்மைக்கல்ல, தீமைக்கென்றே வை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் தேசத்தைத் தொட அது உருகிப்போம்; அப்பொழுது அதின் குடிகளெல்லாரும் புலம்புவார்கள்; எங்கும் நதியாய்ப் புரண்டோடி எகிப்தினுடைய ஆற்று வெள்ளத்தைப்போல் வெள்ள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் தேசத்தைத் தொட அது உருகிப்போம்; அப்பொழுது அதின் குடிகளெல்லாரும் புலம்புவார்கள்; எங்கும் நதியாய்ப் புரண்டோடி எகிப்தினுடைய ஆற்று வெள்ளத்தைப்போல் வெள்ள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் தமது மேலறைகளைக் கட்டி, பூமியில் தமது கீழறைகளை அஸ்திபாரப்படுத்தி, சமுத்திரத்தின் தண்ணீர்களை வரவழைத்து, அவர்களைப் பூமியினுடைய விசாலத்தின்மேல் ஊற்றுகிறவர்; கர்த்தர் என்பது அவருடைய நாம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் தமது மேலறைகளைக் கட்டி, பூமியில் தமது கீழறைகளை அஸ்திபாரப்படுத்தி, சமுத்திரத்தின் தண்ணீர்களை வரவழைத்து, அவர்களைப் பூமியினுடைய விசாலத்தின்மேல் ஊற்றுகிறவர்; கர்த்தர் என்பது அவருடைய நாம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ே, நீங்கள் எனக்கு எத்தியோப்பியரின் புத்திரரைப்போல் இருக்கிறீர்கள் அல்லவோ என்று கர்த்தர் சொல்லுகிறார்; நான் இஸ்ரவேலை எகிப்துதேசத்திலிருந்தும், பெலிஸ்தரைக் கப்தோரிலிருந்தும், சீரியரைக் கீரிலிருந்தும் கொண்டுவரவில்லைய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ே, நீங்கள் எனக்கு எத்தியோப்பியரின் புத்திரரைப்போல் இருக்கிறீர்கள் அல்லவோ என்று கர்த்தர் சொல்லுகிறார்; நான் இஸ்ரவேலை எகிப்துதேசத்திலிருந்தும், பெலிஸ்தரைக் கப்தோரிலிருந்தும், சீரியரைக் கீரிலிருந்தும் கொண்டுவரவில்லைய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ே, நீங்கள் எனக்கு எத்தியோப்பியரின் புத்திரரைப்போல் இருக்கிறீர்கள் அல்லவோ என்று கர்த்தர் சொல்லுகிறார்; நான் இஸ்ரவேலை எகிப்துதேசத்திலிருந்தும், பெலிஸ்தரைக் கப்தோரிலிருந்தும், சீரியரைக் கீரிலிருந்தும் கொண்டுவரவில்லை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ின் கண்கள் பாவமுள்ள ராஜ்யத்துக்கு விரோதமாக வைக்கப்பட்டிருக்கிறது; அதைப் பூமியின்மேல் இராதபடிக்கு அழித்துப்போடுவேன்; ஆகிலும் யாக்கோபின் வம்சத்தை முழுவதும் அழிக்கமாட்ட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ின் கண்கள் பாவமுள்ள ராஜ்யத்துக்கு விரோதமாக வைக்கப்பட்டிருக்கிறது; அதைப் பூமியின்மேல் இராதபடிக்கு அழித்துப்போடுவேன்; ஆகிலும் யாக்கோபின் வம்சத்தை முழுவதும் அழிக்கமாட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ஜல்லடையினால் சலித்தரிக்கிறதுபோல் இஸ்ரவேல் வம்சத்தாரை எல்லா ஜாதிகளுக்குள்ளும் சலித்தரிக்கும்படிக்கு நான் கட்டளையிடுவேன்; ஆனாலும் ஒரு கோதுமைமணியும் தரையிலே விழ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ஜல்லடையினால் சலித்தரிக்கிறதுபோல் இஸ்ரவேல் வம்சத்தாரை எல்லா ஜாதிகளுக்குள்ளும் சலித்தரிக்கும்படிக்கு நான் கட்டளையிடுவேன்; ஆனாலும் ஒரு கோதுமைமணியும் தரையிலே விழ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ங்கு எங்களை அணுகுவதுமில்லை, எங்களுக்கு நேரிடுவதுமில்லையென்று என் ஜனத்தில் சொல்லுகிற பாவிகளெல்லாரும் பட்டயத்தினால் சா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ங்கு எங்களை அணுகுவதுமில்லை, எங்களுக்கு நேரிடுவதுமில்லையென்று என் ஜனத்தில் சொல்லுகிற பாவிகளெல்லாரும் பட்டயத்தினால் சா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தோமில் மீதியானவர்களையும் என் நாமம் விளங்கிய சகல ஜாதிகளையும் வசமாக்கிக்கொள்ளும்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தோமில் மீதியானவர்களையும் என் நாமம் விளங்கிய சகல ஜாதிகளையும் வசமாக்கிக்கொள்ள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விழுந்துபோன தாவீதின் கூடாரத்தை நான் திரும்ப எடுப்பித்து, அதின் திறப்புகளை அடைத்து, அதில் பழுதாய்ப்போனதைச் சீர்ப்படுத்தி, பூர்வநாட்களிலிருந்ததுபோல அதை ஸ்தாபிப்பேனென்று இதைச் செய்கிற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விழுந்துபோன தாவீதின் கூடாரத்தை நான் திரும்ப எடுப்பித்து, அதின் திறப்புகளை அடைத்து, அதில் பழுதாய்ப்போனதைச் சீர்ப்படுத்தி, பூர்வநாட்களிலிருந்ததுபோல அதை ஸ்தாபிப்பேனென்று இதைச் செய்கிற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விழுந்துபோன தாவீதின் கூடாரத்தை நான் திரும்ப எடுப்பித்து, அதின் திறப்புகளை அடைத்து, அதில் பழுதாய்ப்போனதைச் சீர்ப்படுத்தி, பூர்வநாட்களிலிருந்ததுபோல அதை ஸ்தாபிப்பேனென்று இதைச் செய்கிற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உழுகிறவன் அறுக்கிறவனையும், திராட்சப்பழங்களை ஆலையாடுகிறவன் விதைக்கிறவனையும் தொடர்ந்துபிடித்து, பர்வதங்கள் திராட்சரசமாய் வடிகிறதும், மேடுகளெல்லாம் கரைகிறதுமான நாட்கள்வரும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உழுகிறவன் அறுக்கிறவனையும், திராட்சப்பழங்களை ஆலையாடுகிறவன் விதைக்கிறவனையும் தொடர்ந்துபிடித்து, பர்வதங்கள் திராட்சரசமாய் வடிகிறதும், மேடுகளெல்லாம் கரைகிறதுமான நாட்கள்வரும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உழுகிறவன் அறுக்கிறவனையும், திராட்சப்பழங்களை ஆலையாடுகிறவன் விதைக்கிறவனையும் தொடர்ந்துபிடித்து, பர்வதங்கள் திராட்சரசமாய் வடிகிறதும், மேடுகளெல்லாம் கரைகிறதுமான நாட்கள்வரும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மாகிய இஸ்ரவேலின் சிறையிருப்பைத் திருப்புவேன்; அவர்கள் பாழான நகரங்களைக் கட்டி, அவைகளில் குடியிருந்து, திராட்சத்தோட்டங்களை நாட்டி, அவைகளுடைய பழரசத்தைக் குடித்து, தோட்டங்களை உண்டாக்கி, அவைகளின் கனிகளைப் புச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மாகிய இஸ்ரவேலின் சிறையிருப்பைத் திருப்புவேன்; அவர்கள் பாழான நகரங்களைக் கட்டி, அவைகளில் குடியிருந்து, திராட்சத்தோட்டங்களை நாட்டி, அவைகளுடைய பழரசத்தைக் குடித்து, தோட்டங்களை உண்டாக்கி, அவைகளின் கனிகளைப் புச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மாகிய இஸ்ரவேலின் சிறையிருப்பைத் திருப்புவேன்; அவர்கள் பாழான நகரங்களைக் கட்டி, அவைகளில் குடியிருந்து, திராட்சத்தோட்டங்களை நாட்டி, அவைகளுடைய பழரசத்தைக் குடித்து, தோட்டங்களை உண்டாக்கி, அவைகளின் கனிகளைப் புச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அவர்கள் தேசத்திலே நாட்டுவேன்; நான் அவர்களுக்குக் கொடுத்த தேசத்திலிருந்து அவர்கள் இனிப் பிடுங்கப்படுவதில்லையென்று உன் தேவனாகிய கர்த்தர் சொல்லுகிறார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அவர்கள் தேசத்திலே நாட்டுவேன்; நான் அவர்களுக்குக் கொடுத்த தேசத்திலிருந்து அவர்கள் இனிப் பிடுங்கப்படுவதில்லையென்று உன் தேவனாகிய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യാഗപീഠത്തിന്നു മീതെ നില്ക്കുന്നതു ഞാൻ കണ്ടു; അവൻ അരുളിച്ചെയ്തതെന്തെന്നാൽ: ഉത്തര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ലുങ്ങുമാറു നീ പോതികയെ അടിക്ക; അവ എല്ലാവരുടെയും തലമേൽ വീഴുവാൻ തക്കവണ്ണം തകർത്തു കളക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െ ഞാൻ വാൾ കൊണ്ടു കൊല്ലും; അവരിൽ ആരും ഓടിപ്പോകയില്ല. അവരിൽ ആരും വഴുതിപ്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പാതാളത്തിൽ തുരന്നുകടന്നാലും അവിടെനിന്നു എന്റെ കൈ അവരെ പിടിക്കും; അവർ ആകാശ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പ്പോയാലും അവിടെനിന്നു ഞാൻ അവരെ ഇറ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കർമ്മേലിന്റെ കൊടുമുടിയിൽ ഒളിച്ചിരുന്നാലും ഞാൻ അവരെ തിരഞ്ഞു അവിടെനിന്നു പിടിച്ചുകൊണ്ടു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എന്റെ ദൃഷ്ടിയിൽനിന്നു സമുദ്രത്തിന്റെ അടിയിൽ മറഞ്ഞിരുന്നാലും ഞാൻ അവിടെ സർപ്പത്തോടു കല്പി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വരെ ക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ശത്രുക്കളുടെ മുമ്പിൽ പ്രവാസത്തിലേക്കു പോയാലും ഞാൻ അവിടെ വാളിനോടു കല്പിച്ചിട്ടു അത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ം. നന്മെക്കായിട്ടല്ല തിന്മെക്കായിട്ടു തന്നേ ഞാൻ അവരുടെ മേൽ ദൃഷ്ടി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ൈന്യങ്ങളുടെ യഹോവയായ കർത്താവു ദേശത്തെ തൊടുന്നു; അതു ഉരുകിപ്പോകുന്നു; അതിൽ പാർക്കുന്നവർ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പിക്കും; അതു മുഴുവനും നീലനദിപോലെ പൊങ്ങുകയും മിസ്രയീമിലെ നദിപോലെ താഴ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ആകാശത്തിൽ തന്റെ മാളികമുറികളെ പണിയുകയും ഭൂമിയിൽ തന്റെ കമാനത്തിന്നു അടിസ്ഥാനം ഇ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ത്തിലെ വെള്ളത്തെ വിളിച്ചു ഭൂതലത്തിൽ പകരുകയും ചെയ്യുന്നു; യഹോവ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മക്കളേ നിങ്ങൾ എനിക്കു കൂശ്യരെപ്പോലെ അല്ലയോ എന്നു യഹോവയുടെ അരുളപ്പാട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മിസ്രയീംദേശത്തുനിന്നും ഫെലിസ്ത്യരെ കഫ്തോരിൽനിന്നും അരാമ്യരെ കീറ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ായ കർത്താവിന്റെ ദൃഷ്ടി പാപമുള്ള രാജ്യത്തിന്മേൽ ഇരിക്കുന്നു; ഞാൻ അതിനെ ഭൂതല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ം; എങ്കിലും ഞാൻ യാക്കോബ്ഗൃഹത്തെ മുഴുവനും നശിപ്പിക്കയ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രിപ്പകൊണ്ടു അരിക്കുന്നതുപോലെ ഞാൻ യിസ്രായേൽഗൃഹത്തെ സകലജാതികളുടെയും ഇടയിൽ അരിപ്പാൻ കല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മണിപോലും നിലത്തു വീഴ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ർത്ഥം ഞങ്ങളെ തുടർന്നെത്തുകയില്ല, എത്തിപ്പിടക്കയുമില്ല എന്നു പറയുന്നവരായി എന്റെ ജനത്ത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പാപികളും വാൾകൊണ്ടു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എദോമിൽ ശേഷിച്ചിരിക്കുന്നവരുടെയും എന്റെ നാമം വിളക്കപ്പെടുന്ന സകല ജാതികളുടെയും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മാക്കേണ്ടതിന്നു വീണുപേ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ിൻ കൂടാരത്തെ ഞാൻ അന്നാളിൽ നിവിർത്തുകയും അതിന്റെ പിളർപ്പുകളെ അടെക്കയും അവന്റെ ഇടിവ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ക്കുകയും അതിനെ പുരാതനകാലത്തിൽ എന്നപോലെ പണിയുകയും ചെയ്യും എന്നാകുന്നു ഇതു അനുഷ്ഠ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ഉഴുന്നവൻ കൊയ്യുന്നവനെയും മുന്തിരിപ്പഴം ചവിട്ടുന്നവൻ വിതെക്കുന്നവനെയും തുടർന്നെ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ങ്ങൾ പുതുവീഞ്ഞു പൊഴിക്കയും എല്ലാ കുന്നുകളും ഉരുകിപ്പോകയും ചെയ്യുന്ന നാളുകൾ വ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ോൾ ഞാൻ എന്റെ ജനമായ യിസ്രായേലിന്റെ പ്രവാസികളെ മടക്കിവരുത്തും ശൂന്യമായിപ്പേ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െ അവർ പണിതു പാർക്കയും മുന്തിരിത്തോട്ടങ്ങൾ ഉണ്ടാക്കി അവയിലെ വീഞ്ഞു കുടിക്കയും തോട്ട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 അവയിലെ ഫലം അനുഭവ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അവരെ അവരുടെ ദേശത്തു നടും; ഞാൻ അവർക്കു കൊടുത്തിരിക്കുന്ന ദേശത്തുനിന്നു അവരെ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ച്ചുകളകയുമില്ല എന്നു നിന്റെ ദൈവമായ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2026-10-20T01:22:25Z</dcterms:created>
  <dcterms:modified xsi:type="dcterms:W3CDTF">2026-10-20T01:22:25Z</dcterms:modified>
  <dc:title>ആമോസ്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