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னைக்குறித்து விசாரித்துக்கேளாதிருந்தவர்களாலே தேடப்பட்டேன்; என்னைத் தேடாதிருந்தவர்களாலே கண்டறியப்பட்டேன்; என்னுடைய நாமம் விளங்காதிருந்த ஜாதியை நோக்கி: இதோ, இங்கே இருக்கிறேன்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லமல்லாத வழியிலே தங்கள் நினைவுகளின்படி நடக்கிற முரட்டாட்டமான ஜனத்தண்டைக்கு நான் முழுதும் என் கைகளை நீட்ட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ஜனங்கள் என் சந்நிதியிலே நித்தம் எனக்குக் கோபமுண்டாக்கி, தோட்டங்களிலே பலியிட்டு, செங்கற்களின்மேல் தூபங்காட்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ரேதக்குழிகளண்டையில் உட்கார்ந்து, பாழான ஸ்தலங்களில் இராத்தங்கி, பன்றியிறைச்சியைத் தின்று, தங்கள் பாத்திரங்களில் அருவருப்பானவைகளின் ஆணத்தை வைத்திருந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உன்மட்டிலிரு, என் சமீபத்தில் வராதே, உன்னைப்பார்க்கிலும் நான் பரிசுத்தன் என்று சொல்லுகிறார்கள்; இவர்கள் என் கோபத்தாலாகிய புகையும், நாள்முழுதும் எரிகிற அக்கினியுமாயிரு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து எனக்கு முன்பாக எழுதியிருக்கிறது; நான் மவுனமாயிராமல் சரிக்குச் சரிக்கட்ட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அக்கிரமங்களுக்கும் மலைகளில் தூபங்காட்டி, மேடைகளின்மேல் என்னை நிந்தித்த உங்கள் பிதாக்களுடைய அக்கிரமங்களுக்கும் தக்கதாக அவர்கள் மடியிலே சரிக்கட்டுவேன்; நான் அவர்கள் முந்தின செய்கையின் பலனை அவர்கள் மடியிலே அளப்பேன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ொல்லுகிறது என்னவென்றால்: ஒரு திராட்சக்குலையில் இரசம் காணப்படும்போது அதை அழிக்காதே, அதிலே ஆசீர்வாதம் உண்டென்று சொல்லுகிறபடி, நான் என் ஊழியக்காரரினிமித்தம் அனைத்தையும் அழிக்காதபடி செய்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ிலிருந்து ஒரு வித்தையும், யூதாவிலிருந்து என் மலைகளைச் சுதந்தரிப்பவரையும் எழும்பப்பண்ணுவேன்; நான் தெரிந்துகொண்டவர்கள் அதைச் சுதந்தரித்துக்கொண்டு, என் ஊழியக்காரர் அங்கே வாசம்பண்ண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ைத் தேடுகிற என் ஜனத்துக்குச் சாரோன் ஆட்டுத்தொழுவமாகவும், ஆகோரின் பள்ளத்தாக்கு மாட்டுக்கடையாகவும் இ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கர்த்தரை விட்டு, என் பரிசுத்த பர்வதத்தை மறந்து காத் என்னும் தெய்வத்துக்குப் பந்தியை ஆயத்தம்பண்ணி, மேனி என்னும் தெய்வத்துக்குப் பானபலியை நிறையவார்க்கிறவர்களே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 நான் பட்டயத்துக்கு எண்ணிக்கொடுப்பேன்; நீங்கள் அனைவரும் கொலைசெய்யப்படக் குனிவீர்கள்; நான் கூப்பிட்டும் நீங்கள் மறுஉத்தரவு கொடுக்கவில்லை; நான் பேசியும் நீங்கள் கேட்கவில்லை; என் பார்வைக்குப் பொல்லாப்பானதைச் செய்து, எனக்குப் பிரியமல்லாததைத் தெரிந்துகொண்டீ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கர்த்தராகிய ஆண்டவர் சொல்லுகிறார்: இதோ, என் ஊழியக்காரர் புசிப்பார்கள், நீங்களோ பசியாயிருப்பீர்கள்; இதோ, என் ஊழியக்காரர் குடிப்பார்கள், நீங்களோ தாகமாயிருப்பீர்கள்; இதோ, என் ஊழியக்காரர் சந்தோஷப்படுவார்கள், நீங்களோ வெட்கப்படு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என் ஊழியக்காரர் மனமகிழ்ச்சியினாலே கெம்பீரிப்பார்கள், நீங்களோ மனநோவிலே அலறி, ஆவியின் முறிவினாலே புலம்பு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ெரிந்துகொண்டவர்களுக்கு நீங்கள் உங்கள் நாமத்தைச் சாபவார்த்தையாகப் பின்வைத்துப்போவீர்கள்; கர்த்தராகிய ஆண்டவர் உன்னைக் கொன்றுபோட்டு, தம்முடைய ஊழியக்காரருக்கு வேறே நாமத்தைத் தரி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ே பூமியிலே தன்னை ஆசீர்வதிக்கிறவன் சத்திய தேவனுக்குள் தன்னை ஆசீர்வதிப்பான்; பூமியிலே ஆணையிடுகிறவன் சத்திய தேவன்பேரில் ஆணையிடுவான்; முந்தின இடுக்கண்கள் மறக்கப்பட்டு, அவைகள் என் கண்களுக்கு மறந்துபோயின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ுதிய வானத்தையும் புதிய பூமியையும் சிருஷ்டிக்கிறேன்; முந்தினவைகள் இனி நினைக்கப்படுவதுமில்லை, மனதிலே தோன்றுவதும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ிருஷ்டிக்கிறதினாலே நீங்கள் என்றென்றைக்கும் மகிழ்ந்து களிகூர்ந்திருங்கள்; இதோ, எருசலேமைக் களிகூருதலாகவும், அதின் ஜனத்தை மகிழ்ச்சியாகவும் சிருஷ்டிக்கி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ருசலேமின்மேல் களிகூர்ந்து, என் ஜனத்தின்மேல் மகிழ்ச்சியாயிருப்பேன்; அழுகையின் சத்தமும், கூக்குரலின் சத்தமும் அதில் இனிக் கேட்கப்படு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ங்கே இனி அற்ப ஆயுள் பாலகனும், தன் நாட்கள் பூரணமாகாத கிழவனும் உண்டாயிரார்கள்; நூறு வயதுசென்று மரிக்கிறவனும் வாலிபனென்று எண்ணப்படுவான்; நூறு வயதுள்ளவனாகிய பாவியோ சபிக்கப்படு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டுகளைக் கட்டி, அவைகளில் குடியிருப்பார்கள், திராட்சத் தோட்டங்களை நாட்டி, அவைகளின் கனியைப் புசி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டுகளைக் கட்டி, அவைகளில் குடியிருப்பார்கள், திராட்சத் தோட்டங்களை நாட்டி, அவைகளின் கனியைப் புசி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கட்டுகிறதும், வேறொருவர் குடியிருக்கிறதும், அவர்கள் நாட்டுகிறதும், வேறொருவர் கனிபுசிக்கிறதுமாயிருப்பதில்லை; ஏனெனில் விருட்சத்தின் நாட்களைப்போல என் ஜனத்தின் நாட்களிருக்கும்; நான் தெரிந்துகொண்டவர்கள் தங்கள் கைகளின் கிரியைகளை நெடுநாளாய் அநுபவிப்ப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ருதாவாக உழைப்பதில்லை, அவர்கள் துன்பமுண்டாகப் பிள்ளைகளைப் பெறுவதுமில்லை; அவர்களும், அவர்களோடேகூட அவர்கள் சந்தானமும் கர்த்தராலே ஆசீர்வதிக்கப்பட்ட சந்ததியாயிருப்ப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் கூப்பிடுகிறதற்குமுன்னே நான் மறுஉத்தரவுகொடுப்பேன்; அவர்கள் பேசும்போதே நான் கேட்ப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ஓனாயும் ஆட்டுக்குட்டியும் ஒருமித்து மேயும்; சிங்கம் மாட்டைப்போல வைக்கோலைத் தின்னும்; புழுதி சர்ப்பத்துக்கு இரையாகும்; என் பரிசுத்த பர்வதமெங்கும் அவைகள் தீங்குசெய்வதுமில்லை, கேடுண்டாக்குவதுமில்ல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বলেন, “যারা আমার কাছে উপদেশ নিতে আসেনি আমি তাদেরও সাহায্য করেছি| আমাকে যারা পেয়েছ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আমার দিকে তাকিযে ছিল না| আমি একটা জাতির সঙ্গে কথা বলেছিলাম যারা আমার নামে নামাঙ্কিত নয়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াম, ‘আমি এখানে! আমি এখান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ারা আমার বিরুদ্ধে গিয়েছিল এমন লোকদের গ্রহণ করার জন্য আমি সারাদিন প্রস্তুত হয়ে দাঁড়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আমার কাছে আসুক- আমি তাদের অপেক্ষায ছিলাম| কিন্তু তারা আমার কাছ থেকে দূরে ছিল| তারা অসত্‌ প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যাপন চালিযে গিয়েছিল| তাদের হৃদয় যা করতে চেয়েছিল তারা তাই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া আমার সামনে আমাকে সর্বদা রুদ্ধ করেছিল| তারা তাদের বিশেষ বাগানে পশুবলি দিত ও ধূনো জ্বাল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কবরস্থানে বসে থাকে| তারা মৃত মানুষদের কাছ থেকে ভাল বার্তা পাবার জন্য প্রতীক্ষায থাকত| মৃত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ও তারা বসবাস করত| তারা শুয়োরের মাংস খেত| তাদের ছুরি ও কাঁটাচামচ বাজে মাংস খেয়ে নোংরা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কিন্তু তারা অন্যদের বলত, ‘আমার কাছে আসবে না! আমি যতক্ষণ না তোমাদের পরিষ্কার করছি ততক্ষণ তো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স্পর্শ করবে না|’ এরা আমার চোখে ধোঁযার মত এবং এদের আগুন সর্বদাই জ্ব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দেখ, এখানে হিসাব আছে| মেটাতে হবে| হিসাব অনুযায়ীতুমি তোমার পাপের জন্য দোষী| এই হিসাব না মেট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আমি শান্ত হব না এবং তোমাকে শাস্তি দিয়েই হিসাব পরিশোধ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ার ও তোমার পিতার পাপ সবই সমান| প্রভু বলেন, “পর্বতের ওপর ধূপ জ্বালাবার সময় তোমাদের পিতারা প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তারা ঐ পর্বতগুলোর ওপর আমায় অবমাননা করেছে| এবং আমিই প্রথম যে তাদের শাস্তি দিয়েছিলাম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উচিত্‌ প্রাপ্য শাস্তি দিয়েছিলাম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ন, “দ্রাক্ষাতে যখন নতুন সুরা থাকে মানুষ তখন তা বের করে নেয| কিন্তু তারা দ্রাক্ষাগুল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পরি ধ্বংস করে না| তারা এই সব করে কারণ দ্রাক্ষা এরপরেও ব্যবহার করা যায়| আমি আমার দাসদে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িং এংই জিনিষ করব| তাদের আমি পারোপুরি ধ্বংস 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াকোবের (ইস্রায়েল) কিছু লোককে আমি রক্ষা করব| যিহূদার কিছু মানুষ আমার পাহাড় পাবে| আমার দাস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বাস করবে| আমি পছন্দ করে ঠিং করব কারা ওখানে বা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পলেষ্টীয় সংলগ্ন শারোণ উপত্যকা হবে মেষদের মাঠ| জেরুশালেমের উত্তরের দশ মাইল আখোর উপত্যকা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ুর পালের বিশ্রামস্থল| এই সব হবে আমার লোকদের জন্য- যেসব লোকরা আমার খোঁজ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কিন্তু তোমরা প্রভুকে ত্যাগ করেছো, তাই তোমরা শাস্তি ভোগ করবে| তোমরা আমার পবিত্র সিয়োন পর্ব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ভুলে গিয়েছো| তোমরা “ভাগ্য” ও “অদৃষ্ট” মূর্ত্তিগুলোকে পজৈো করতে শুরু করেছিলে| তোম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দিয়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আমি তোমাদের ভবিষ্যত্‌ নির্ণয করেছি| তোমরা তরবারির দ্বারা শেষ হবে| তোমরা সবাই খু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 কারণ আমি তোমাদের ডাকলেও তোমরা উত্তর দিতে অস্বীকার করেছিলে! আমি কথা বললেও তোমরা শোন নি| আমি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 কাজকে অপংর্ম বলেছিলাম তোমরা সেগুলিই করেছো| আমি যা পছন্দ করি না তাই তোমরা করবে বলে ঠিং করেছিল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প্রভু, আমার সদাপ্রভু বলেন, “যদিও আমার দাসরা খাবে, তোমরা ক্ষুধার্ত থেকে যাবে| আমার দাসরা প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লেও তোমরা তৃষ্ণার্ত থাকবে| আমার দাসরা সুখী হলেও তোমরা দুষ্ট লোকরা লজ্জ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দাসরা আনন্দে মাতোহারা হবে কিন্তু তোমরা দুঃখে কেঁদে ভাসাবে| তোমাদের হৃদয় ভেঙ্গে যা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খুবই দুঃখি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োমাদের নাম আমার দাসদের কাছে বাজে শব্দের মতো শোনাবে|” আমার প্রভু তোমাদের হত্যা করবেন| আ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দের দেবেন নতুন ন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লোকে এখন পৃথিবীর কাছে আশীর্বাদ প্লার্থনা করছে| কিন্তু ভবিষ্যতে তারা আশীর্বাদ চাইবে আস্থাব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কাছে| এখন যারা পৃথিবীর নাম নিয়ে কোন প্রতিশ্রুতি করেছে তারা ভবিষ্যতে ঈশ্বরের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করবে| কেন? কারণ, অতীতের সমস্যার কথা সবাই ভুলে যাবে| তারা আমার চক্ষুর অন্তরাল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আমি নতুন পৃথিবী ও নতুন স্বর্গ তৈরী করব| লোকরা অতীতের কথা মনে রাখবে না| সেই সব কথা তারা মোট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লোকরা সুখী হবে| এখন থেকে চিরকাল তারা আনন্দ করবে| কেন? আমি তাই করব| জেরুশালেমকে আমি তৈরী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ন্দ নগরী এবং সেখানকার লোকদের আমি করব খুব সুখ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ারপর জেরুশালেমের জন্য আমিও সুখী হব| আমি আমার নিজের লোকদের জন্য সুখী হব| শহরে আর কোন কান্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কান্নার শব্দ এবং দুঃখ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দু-চারদিনের আযু নিয়ে কোন শিশু জন্মাবে না| অল্প সময় বেঁচে থেকে কেউই মরবে না| প্রতিটি শিশু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দ্ধ বহু বহু বছর বাঁচবে| 100 বছর বেঁচে থাকার পরও যে কোন ব্যক্তিকে যুবকদের মত লাগবে| এংজন লোক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0 বছর বযস পর্য়ন্ত না বাঁচে লোকে তাকে অভিশপ্ত মানুষ বলে বিবেচ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শহরে কেউ যদি বাড়ি বানায় সে সেই বাড়িতে বসবাস করতে পারবে| কেউ যদি বাগানে দ্রাক্ষা চাষ করে ত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সেই দ্রাক্ষা ফল খে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কখনও এমন হবে না যে এংজন বাড়ী তৈরী করবে আর অন্য জন তাতে বাস করবে| আর কখনও এমন হবে না যে এং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গান তৈরী করবে আর অন্য জন তার ফল খাবে| আমার লোকরা গাছের মত দীর্ঘ জীবন পাবে| আমার মনোনীত লোকরা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করবে তা উপভোগ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ংটি মৃত শিশুকে জন্ম দেবার জন্য মহিলারা আর কখনও প্রসব যন্ত্রনা ভোগ করবে না| শিশুর জন্ম দ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 মহিলারা প্রসব যন্ত্রণায় আর ভীত হবে না| প্রভু আমার সব লোকদের ও তাদের শিশুদের আশীর্বাদ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চাইবার আগেই জানতে পারবে তাদের চাহিদা এবং তারা চাইবার আগেই সাহায্য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নেকড়ে বাঘ এবং মেষশাবক এংসঙ্গে খাবে| সিংহ ছোট্ট বলদের সঙ্গে এংসঙ্গে বিচালি খাবে| আমার 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 সাপ থাকলেও সে কাউকে কামড়াবে না| এমনকি কারও ভয়েরও কারণ হবে না|” এই সব প্রভু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2026-10-20T04:39:37Z</dcterms:created>
  <dcterms:modified xsi:type="dcterms:W3CDTF">2026-10-20T04:39:37Z</dcterms:modified>
  <dc:title>যিশাইয় : 65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