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ுடைய கோபத்திலே என்னைக் கடிந்துகொள்ளாதேயும், உம்முடைய உக்கிரத்திலே என்னைத் தண்டியாதே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மேல் இரக்கமாயிரும் கர்த்தாவே, நான் பெலனற்றுப்போனேன்; என்னைக் குணமாக்கும் கர்த்தாவே, என் எலும்புகள் நடுங்க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மேல் இரக்கமாயிரும் கர்த்தாவே, நான் பெலனற்றுப்போனேன்; என்னைக் குணமாக்கும் கர்த்தாவே, என் எலும்புகள் நடுங்க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த்துமா மிகவும் வியாகுலப்படுகிறது; கர்த்தாவே, எதுவரைக்கும் இரங்காதிருப்ப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த்துமா மிகவும் வியாகுலப்படுகிறது; கர்த்தாவே, எதுவரைக்கும் இரங்காதிருப்ப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ும்பும் கர்த்தாவே, என் ஆத்துமாவை விடுவியும்; உம்முடைய கிருபையினிமித்தம் என்னை இரட்சி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ணத்தில் உம்மை நினைவுகூர்வதில்லை. பாதாளத்தில் உம்மைத் துதிப்பவன் யார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ெருமூச்சினால் இளைத்துப்போனேன்; இராமுழுவதும் என் கண்ணீரால் என் படுக்கையை மிகவும் ஈரமாக்கி, என் கட்டிலை நனை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ெருமூச்சினால் இளைத்துப்போனேன்; இராமுழுவதும் என் கண்ணீரால் என் படுக்கையை மிகவும் ஈரமாக்கி, என் கட்டிலை நனை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யரத்தினால் என் கண்கள் குழிவிழுந்துபோயிற்று; என் சத்துருக்கள் அனைவர்நிமித்தமும் மங்கிப்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ரமக்காரரே, நீங்கள் எல்லாரும் என்னைவிட்டு அகன்றுபோங்கள்; கர்த்தர் என் அழுகையின் சத்தத்தைக் கே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என் விண்ணப்பத்தைக் கேட்டார்; கர்த்தர் என் ஜெபத்தை ஏற்றுக்கொள்ளு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கைஞர் எல்லாரும் வெட்கி மிகவும் கலங்கிப்போவார்கள்; அவர்கள் பின்னாகத் திரும்பிச் சடிதியிலே வெட்கப்பட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9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તમારા ક્રોધમાં, મને ધમકાવશો નહિ, અને તમારા રોષમાં, મને શિક્ષા કર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યહોવા, મારા પર દયા કરો, કારણ, હું માંદો અને દુર્બળ છું. હે યહોવા, મને સાજો કરો, કારણ,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ડકાં બહુ દુ: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ું ઘણો ભયભીત છું; મારું મન ભય અને અતિ વ્યથાથી ભરાઇ ગયું છે. હે યહોવા, મને મદદ કરવામાં ક્યાં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લંબ કર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યહોવા, પાછા આવો, મારો જીવ બચાવો. કૃપા કરી દયા દાખવી મને મરણથી બચ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ૃત લોકો પોતાની કબરોમાં તમને યાદ કરતાં નથી, મૃત્યુની જગાએ કોઇપણ તમારી સ્તુતિ કર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ખી રાત પ્રાર્થના કરીને અને નિસાસા નાખીને હું નિર્બળ થયો છું, રોજ રાત્રે મારા આંસુઓથી મ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િછાનું ભીંજવ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ારા શત્રુઓએ મને આપેલ કષ્ટોને લીધે શોકને કારણે રૂદનથી મારી આંખો દુર્બળ બની ગ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ઓ ભૂંડુ કરનારાઓ, મારાથી બધા દૂર થઇ જાઓ. કારણ, યહોવાએ મારા વિલાપનો સાદ સાંભળ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ોવાએ મારા કાલાવાલા સાંભળ્યા છે, યહોવા મારી સર્વ પ્રાર્થનાઓ માન્ય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ારા બધા શત્રુઓ ભયભીત અને નિરાશ થશે. ઓચિંતા કઇ થશે અને તેઓ બધા લજ્જિત બની ચાલ્યા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2026-10-21T08:51:54Z</dcterms:created>
  <dcterms:modified xsi:type="dcterms:W3CDTF">2026-10-21T08:51:54Z</dcterms:modified>
  <dc:title>ગીતશાસ્ત્ર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