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ாயமடையும்படி இஸ்ரவேலுடைய பரிசுத்தரை நோக்காமலும், கர்த்தரைத் தேடாமலும், எகிப்துக்குப்போய், குதிரைகள்மேல் நம்பிக்கைவைத்து, இரதங்கள் அநேமாயிருப்பதினால் அவைகளை நாடி, குதிரைவீரர் மகா பெலசாலிகளாயிருப்பதினால் அவர்களை நம்பிக்கொண்டிருக்கிறவர்களுக்கு ஐயோ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ாயமடையும்படி இஸ்ரவேலுடைய பரிசுத்தரை நோக்காமலும், கர்த்தரைத் தேடாமலும், எகிப்துக்குப்போய், குதிரைகள்மேல் நம்பிக்கைவைத்து, இரதங்கள் அநேமாயிருப்பதினால் அவைகளை நாடி, குதிரைவீரர் மகா பெலசாலிகளாயிருப்பதினால் அவர்களை நம்பிக்கொண்டிருக்கிறவர்களுக்கு ஐயோ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ாயமடையும்படி இஸ்ரவேலுடைய பரிசுத்தரை நோக்காமலும், கர்த்தரைத் தேடாமலும், எகிப்துக்குப்போய், குதிரைகள்மேல் நம்பிக்கைவைத்து, இரதங்கள் அநேமாயிருப்பதினால் அவைகளை நாடி, குதிரைவீரர் மகா பெலசாலிகளாயிருப்பதினால் அவர்களை நம்பிக்கொண்டிருக்கிறவர்களுக்கு ஐயோ!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ம் ஞானமுள்ளவர்; அவர் தம்முடைய வார்த்தைகளை மறுக்காமல், தீங்கு வரப்பண்ணி, தீமை செய்கிறவர்களின் வீட்டுக்கும், அக்கிரமக்காரருக்குச் சகாயஞ்செய்கிறவர்களுக்கும் விரோதமாக எழும்ப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ம் ஞானமுள்ளவர்; அவர் தம்முடைய வார்த்தைகளை மறுக்காமல், தீங்கு வரப்பண்ணி, தீமை செய்கிறவர்களின் வீட்டுக்கும், அக்கிரமக்காரருக்குச் சகாயஞ்செய்கிறவர்களுக்கும் விரோதமாக எழும்ப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கிப்தியர் தெய்வம் அல்ல, மனுஷர்தானே அவர்களுடைய குதிரைகள் ஆவியல்ல, மாம்சந்தானே; கர்த்தர் தமது கரத்தை நீட்டுவார், அப்பொழுது சகாயம் செய்கிறவனும் இடறி, சகாயம் பெறுகிறவனும் விழுந்து, அனைவரும் ஏகமாய் அழிந்துபோ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கிப்தியர் தெய்வம் அல்ல, மனுஷர்தானே அவர்களுடைய குதிரைகள் ஆவியல்ல, மாம்சந்தானே; கர்த்தர் தமது கரத்தை நீட்டுவார், அப்பொழுது சகாயம் செய்கிறவனும் இடறி, சகாயம் பெறுகிறவனும் விழுந்து, அனைவரும் ஏகமாய் அழிந்துபோ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ன்னுடனே சொன்னது: சிங்கமும் பாலசிங்கமும் தங்கள் இரையைப் பிடித்திருக்கும்போது கெர்ச்சித்து, தங்களுக்கு விரோதமாய்க் கூப்பிடுகிற திரளான மேய்ப்பரின் சத்தத்தினாலே கலங்காமலும், அவர்கள் அமளியினாலே பணியாமலும் இருக்கிறதுபோல, சேனைகளின் கர்த்தர் சீயோன்மலைக்காகவும், அதின் மேட்டுக்காகவும் யுத்தம்பண்ண இறங்க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ன்னுடனே சொன்னது: சிங்கமும் பாலசிங்கமும் தங்கள் இரையைப் பிடித்திருக்கும்போது கெர்ச்சித்து, தங்களுக்கு விரோதமாய்க் கூப்பிடுகிற திரளான மேய்ப்பரின் சத்தத்தினாலே கலங்காமலும், அவர்கள் அமளியினாலே பணியாமலும் இருக்கிறதுபோல, சேனைகளின் கர்த்தர் சீயோன்மலைக்காகவும், அதின் மேட்டுக்காகவும் யுத்தம்பண்ண இறங்க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ன்னுடனே சொன்னது: சிங்கமும் பாலசிங்கமும் தங்கள் இரையைப் பிடித்திருக்கும்போது கெர்ச்சித்து, தங்களுக்கு விரோதமாய்க் கூப்பிடுகிற திரளான மேய்ப்பரின் சத்தத்தினாலே கலங்காமலும், அவர்கள் அமளியினாலே பணியாமலும் இருக்கிறதுபோல, சேனைகளின் கர்த்தர் சீயோன்மலைக்காகவும், அதின் மேட்டுக்காகவும் யுத்தம்பண்ண இறங்க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ன்னுடனே சொன்னது: சிங்கமும் பாலசிங்கமும் தங்கள் இரையைப் பிடித்திருக்கும்போது கெர்ச்சித்து, தங்களுக்கு விரோதமாய்க் கூப்பிடுகிற திரளான மேய்ப்பரின் சத்தத்தினாலே கலங்காமலும், அவர்கள் அமளியினாலே பணியாமலும் இருக்கிறதுபோல, சேனைகளின் கர்த்தர் சீயோன்மலைக்காகவும், அதின் மேட்டுக்காகவும் யுத்தம்பண்ண இறங்க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றந்து காக்கிற பட்சிகளைப்போல, சேனைகளின் கர்த்தர் எருசலேமின்மேல் ஆதரவாக இருப்பார்; அவர் அதைக் காத்துத் தப்பப்பண்ணுவார்; அவர் கடந்துவந்து அதை விடுவி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றந்து காக்கிற பட்சிகளைப்போல, சேனைகளின் கர்த்தர் எருசலேமின்மேல் ஆதரவாக இருப்பார்; அவர் அதைக் காத்துத் தப்பப்பண்ணுவார்; அவர் கடந்துவந்து அதை விடுவி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ே, நீங்கள் முற்றிலும் விட்டுவிலகினவரிடத்தில் திரும்ப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ுக்குப் பாவமாக உங்கள் கைகள் செய்திருந்த வெள்ளி விக்கிரகங்களையும், பொன் விக்கிரகங்களையும், உங்களில் ஒவ்வொருவரும் அக்காலத்திலே வெறுத்துவிடுவ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ுக்குப் பாவமாக உங்கள் கைகள் செய்திருந்த வெள்ளி விக்கிரகங்களையும், பொன் விக்கிரகங்களையும், உங்களில் ஒவ்வொருவரும் அக்காலத்திலே வெறுத்துவிடுவ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ீரனுடைய பட்டயம் அல்லாத பட்டயத்தாலே அசீரியன் விழுவான்; நீசனுடைய பட்டயம் அல்லாத பட்டயமே அவனைப் பட்சிக்கும்; அவன் பட்டயத்துக்குத் தப்ப ஓடுவான்; அவன் வாலிபர் கலைந்துபோ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ீரனுடைய பட்டயம் அல்லாத பட்டயத்தாலே அசீரியன் விழுவான்; நீசனுடைய பட்டயம் அல்லாத பட்டயமே அவனைப் பட்சிக்கும்; அவன் பட்டயத்துக்குத் தப்ப ஓடுவான்; அவன் வாலிபர் கலைந்துபோ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டைய கன்மலை பயத்தினால் ஒழிந்துபோம், அவர்களுடைய பிரபுக்கள் கொடியைக் கண்டு கலங்குவார்கள் என்பதை, சீயோனில் நெருப்பையும் எருசலேமில் சூளையையுமுடைய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டைய கன்மலை பயத்தினால் ஒழிந்துபோம், அவர்களுடைய பிரபுக்கள் கொடியைக் கண்டு கலங்குவார்கள் என்பதை, சீயோனில் நெருப்பையும் எருசலேமில் சூளையையுமுடைய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ലിന്റെ പരിശുദ്ധങ്കലേക്കു നോക്കുകയോ യഹോവയെ അന്വേഷിക്കയോ ചെയ്യാതെ സഹായത്തി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ിൽചെന്നു കുതിരകളിൽ മനസ്സു ഊന്നി രഥം അനവധിയുള്ളതുകൊണ്ടു അതിലും കുതിരച്ചേവക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ാബലവാന്മാരാകകൊണ്ടു അവരിലും ആശ്രയിക്കുന്നവർക്കു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്നാൽ അവനും ജ്ഞാനിയാകുന്നു; അവൻ അനർത്ഥം വരുത്തും; തന്റെ വചനം മാറ്റുകയില്ല; അവൻ ദുഷ്കർമ്മി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ൃഹത്തിന്നും ദുഷ്‌പ്രവൃത്തിക്കാരുടെ സഹായത്തിന്നും വിരോധമായി എഴുന്നേല്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മിസ്രയീമ്യർ ദൈവമല്ല, മനുഷ്യരത്രേ; അവരുടെ കുതിരകൾ ആത്മാവല്ല, ജഡമത്രേ; യഹോവ തന്റെ കൈ നീട്ട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ായിക്കുന്നവൻ ഇടറുകയും സഹായിക്കപ്പെടുന്നവൻ വീഴുകയും അവരെല്ലാവരും ഒരുപോലെ നശിച്ചുപോ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ോവ എന്നോടു ഇപ്രകാരം അരുളിച്ചെയ്തിരിക്കുന്നു: സിംഹമോ, ബാലസിംഹമോ ഇരകണ്ടു മുരള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യക്കൂട്ടത്തെ അതിന്റെ നേരെ വിളിച്ചുകൂട്ടിയാലും അതു അവരുടെ ക്കുക്കുവിളികൊണ്ടു പേടിക്കാതെയും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രവംകൊണ്ടു ചുളുങ്ങാതെയും ഇരിക്കുന്നതുപോലെ സൈന്യങ്ങളുടെ യഹോവ സീയോൻ പർവ്വതത്തിലും അതിന്റെ ഗിരി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ുദ്ധം ചെയ്‍വാൻ ഇറങ്ങ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ക്ഷി ചുറ്റിപ്പറന്നു കാക്കുന്നതുപോലെ സൈന്യങ്ങളുടെ യഹോവ യെരൂശലേമിനെ കാത്തുകൊള്ളും. അവൻ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ത്തുരക്ഷിക്കും; നശിപ്പിക്കാതെ അതിനെ പരിപാല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ിസ്രായേൽമക്കളേ, നിങ്ങൾ ഇത്ര കഠിനമായി മത്സരിച്ചു ത്യജിച്ചുകളഞ്ഞവന്റെ അടുക്കലേക്കു തിരി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ന്നാളിൽ നിങ്ങളിൽ ഓരോരുത്തൻ നിങ്ങളുടെ കൈകൾ നിങ്ങൾക്കു പാപത്തിന്നായി വെള്ളിയും പൊന്നു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യ മിത്ഥ്യാമൂർത്തികളെ ത്യജ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ൽ അശ്ശൂർ പുരുഷന്റേതല്ലാത്ത വാളാൽ വീഴും; മനുഷ്യന്റേതല്ലാത്ത വാളിന്നു ഇരയായിത്തീരും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ളിന്നു ഒഴിഞ്ഞു ഓടിപ്പോയാൽ അവരുടെ യൌവനക്കാർ ഊഴിയവേലക്കാരായിത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ഭീതിഹേതുവായി അവരുടെ പാറ പൊയ്പോകും; അവരുടെ പ്രഭുക്കന്മാർ കൊടി കണ്ടു നടുങ്ങിപ്പോകും എന്നു സീയോന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യും യെരൂശലേമിൽ ചൂളയും ഉള്ള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2026-10-21T04:42:20Z</dcterms:created>
  <dcterms:modified xsi:type="dcterms:W3CDTF">2026-10-21T04:42:20Z</dcterms:modified>
  <dc:title>യെശയ്യാവ്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