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ஸ்தர் மொர்தெகாய்க்கு மறுபடியும் சொல்லச்சொன்ன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ொர்தெகாய் புறப்பட்டுப்போய், எஸ்தர் தனக்குக் கற்பித்தபடியெல்லாம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அரமனை வாசல் முகப்புமட்டும் வந்தான்; இரட்டுடுத்தினவனாய் ராஜாவின் அரமனை வாசலுக்குள் பிரவேசிக்க ஒருவனுக்கும் உத்தர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அரமனை வாசல் முகப்புமட்டும் வந்தான்; இரட்டுடுத்தினவனாய் ராஜாவின் அரமனை வாசலுக்குள் பிரவேசிக்க ஒருவனுக்கும் உத்தர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த்தாகு ராஜாவின் அரமனை வாசலுக்கு முன்னான பட்டணவீதியிலிருக்கிற மொர்தெகாயிடத்தில் புறப்பட்டுப்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த்தாகு ராஜாவின் அரமனை வாசலுக்கு முன்னான பட்டணவீதியிலிருக்கிற மொர்தெகாயிடத்தில் புறப்பட்டுப்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்தாகு வந்து, மொர்தெகாயின் வார்த்தைகளை எஸ்தருக்கு அறிவ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ஸ்தர் ஆத்தாகினிடத்தில் மொர்தெகாய்க்குச் சொல்லியனுப்பின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ரின் வார்த்தைகளை மொர்தெகாய்க்குத் தெர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ൊർദ്ദെഖായി എസ്ഥേരിനോടു മറുപടി പറവാൻ കല്പിച്ചതു: നീ രാജധാനിയിൽ ഇരി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യെഹൂദന്മാരിലുംവെച്ചു രക്ഷപ്പെട്ടുകൊള്ളാമെന്നു നീ വിചാരിക്ക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ഈ സമയത്തു മിണ്ടാതിരുന്നാൽ യെഹൂദന്മാർക്കു മറ്റൊരു സ്ഥലത്തുനിന്നു ഉദ്ധാരണവും രക്ഷയും ഉണ്ട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നീയും നിന്റെ പിതൃഭവനവും നശിച്ചുപോകും; ഇങ്ങനെയുള്ളോരു കാലത്തിന്നായിട്ടല്ലയോ നീ രാജസ്ഥാന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ുന്നതു? ആർക്കു അറിയാ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ിന്നു എസ്ഥേർ മൊർദ്ദെഖായിയോടു മറുപടി പറവാൻ കല്പ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ചെന്നു ശൂശനിൽ ഉള്ള എല്ലായെഹൂദന്മാരെയും ഒന്നിച്ചുകൂട്ടി: നിങ്ങൾ മൂന്നു ദിവസം രാവും പ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കയോ കുടിക്കയോ ചെയ്യാതെ എനിക്കു വേണ്ടി ഉപവസിപ്പിൻ; ഞാനും എന്റെ ബാല്യക്കാരത്തികളും അങ്ങന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വസിക്കും; പിന്നെ ഞാൻ നിയമപ്രകാരമല്ലെങ്കിലും രാജാവിന്റെ അടുക്കൽ ചെല്ലും; ഞാൻ നശിക്കുന്ന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ങ്ങനെ മൊർദ്ദെഖായി ചെന്നു എസ്ഥേർ കല്പിച്ചതുപോലെ ഒക്കെ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ംഭവിച്ചതൊക്കെയും അറിഞ്ഞപ്പോൾ മൊർദ്ദെഖായി വസ്ത്രം കീറി രട്ടുടുത്തു വെണ്ണീർ വാരി ഇട്ടു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ന്റെ നടുവിൽ ചെന്നു കൈപ്പോടെ അത്യുച്ചത്തിൽ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രാജാവിന്റെ പടിവാതിലോളവും വന്നു: എന്നാൽ രട്ടുടുത്തുംകൊണ്ടു ആർക്കും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ിവാതിലിന്നകത്തു കടന്നുകൂ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രാജാവിന്റെ കല്പനയും തീർപ്പും ചെന്ന ഓരോ സംസ്ഥാനത്തും യെഹൂദന്മാരുടെ ഇടയിൽ മഹാദുഃഖവും ഉപവാസ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ച്ചലും വിലാപവും ഉണ്ടായി; പലരും രട്ടുടുത്തു വെണീറ്റിൽ 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സ്തേരിന്റെ ബാല്യക്കാരത്തികളും ഷണ്ഡന്മാരും വന്നു അതു രാജ്ഞിയെ അറിയിച്ചപ്പോൾ അവൾ അത്യന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സനിച്ചു മൊർദ്ദെഖായിയുടെ രട്ടു നീക്കി അവനെ ഉടുപ്പിക്കേണ്ടതിന്നു അവന്നു വസ്ത്രം കൊടുത്തയ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അവൻ വാങ്ങ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ോൾ എസ്ഥേർ തന്റെ ശുശ്രൂഷെക്കു രാജാവു ആക്കിയിരുന്ന ഷണ്ഡന്മാരിൽ ഒരുത്തനായ ഹഥാക്കിനെ വിള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എന്തെന്നും അതിന്റെ കാരണം എന്തെന്നും അറിയേണ്ടതിന്നു മൊർദ്ദെഖായിയുടെ അടുക്കൽ പോയിവരുവാൻ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ന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ങ്ങനെ ഹഥാക്ക്ക് രാജാവിന്റെ പടിവാതിലിന്നു മുമ്പിൽ പട്ടണത്തിന്റെ വിശാലസ്ഥലത്തു മൊർദ്ദെഖായ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ൊർദ്ദെഖായി തനിക്കു സംഭവിച്ചതൊക്കെയും യെഹൂദന്മാരെ നശിപ്പിക്കത്തക്കവണ്ണം ഹാമാൻ രാജഭണ്ഡാര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ാമെന്നു വാഗ്ദാനം ചെയ്ത ദ്രവ്യസംഖ്യയും അവനോ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െ നശിപ്പിക്കേണ്ടതിന്നു ശൂശനിൽ പരസ്യമാക്കിയിരുന്ന തീർപ്പിന്റെ പകർപ്പ് അവൻ അവ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 ഇതു എസ്ഥേരിനെ കാണിച്ചു വിവരം അറിയിപ്പാനും അവൾ രാജസന്നിധിയിൽ ചെന്നു തന്റെ ജനത്തിന്ന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യും യാചനയും കഴിക്കേണ്ടതിന്നു അവളോടു ആജ്ഞാപിപ്പാനു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ഹഥാക്ക്ക് ചെന്നു മൊർദ്ദെഖായിയുടെ വാക്കു എസ്ഥേരിനെ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സ്ഥേർ മൊർദ്ദെഖായിയോടു ചെന്നു പറവാൻ ഹഥാക്കിന്നു കല്പന കൊടുത്ത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ാതൊരു പുരുഷനോ സ്ത്രീയോ വിളിക്കപ്പെടാതെ രാജാവിന്റെ അടുക്കൽ അകത്തെ പ്രാകാരത്തിൽ ചെന്നുവ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ോടിരിക്കത്തക്കവണ്ണം രാജാവു പൊൻ ചെങ്കോൽ ആയാളുടെ നേരെ നീട്ടാഞ്ഞാൽ ആയാളെ കൊല്ലേണമെന്നു ഒരു നിയ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പ്രകാരം രാജാവിന്റെ സകലഭൃത്യന്മാരും രാജാവിന്റെ സംസ്ഥാനങ്ങളിലെ ജനവും അറിയുന്നു; എന്നാൽ എന്നെ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പ്പതു ദിവസത്തിന്നകത്തു രാജാവിന്റെ അടുക്കൽ ചെല്ലുവാൻ വിളിച്ച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എസ്ഥേരിന്റെ വാക്കു മൊർദ്ദെഖായിയോ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േ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2026-10-21T04:45:51Z</dcterms:created>
  <dcterms:modified xsi:type="dcterms:W3CDTF">2026-10-21T04:45:51Z</dcterms:modified>
  <dc:title>എസ്തേർ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