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ஒரு பலிபீடத்தைக் கட்டி, அதற்கு ஏல்எல்லோகே இஸ்ரவேல் என்று பேர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ண்களை ஏறெடுத்து, இதோ, ஏசாவும் அவனோடேகூட நானூறு மனிதரும் வருகிறதைக் கண்டு, பிள்ளைகளை லேயாளிடத்திலும் ராகேலிடத்திலும் இரண்டு பணிவிடைக்காரிகளிடத்திலும் வெவ்வேறாகப் பிரித்துவ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ண்களை ஏறெடுத்து, இதோ, ஏசாவும் அவனோடேகூட நானூறு மனிதரும் வருகிறதைக் கண்டு, பிள்ளைகளை லேயாளிடத்திலும் ராகேலிடத்திலும் இரண்டு பணிவிடைக்காரிகளிடத்திலும் வெவ்வேறாகப் பிரித்து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ணிவிடைக்காரிகளையும் அவர்கள் பிள்ளைகளையும் முதலிலும், லேயாளையும் அவள் பிள்ளைகளையும் இடையிலும், ராகேலையும் யோசேப்பையும் கடையிலும் நிறுத்த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ணிவிடைக்காரிகளையும் அவர்கள் பிள்ளைகளையும் முதலிலும், லேயாளையும் அவள் பிள்ளைகளையும் இடையிலும், ராகேலையும் யோசேப்பையும் கடையிலும் நிறுத்த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ன் அவர்களுக்கு முன்னாக நடந்து போய், ஏழுவிசை தரைமட்டும் குனிந்து வணங்கி, தன் சகோதரன் கிட்டச் சேர்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 எதிர்கொண்டு ஓடிவந்து, அவனைத் தழுவி, அவன் கழுத்தைக் கட்டிக்கொண்டு, அவனை முத்தஞ்செய்தான்; இருவரும் அழு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 எதிர்கொண்டு ஓடிவந்து, அவனைத் தழுவி, அவன் கழுத்தைக் கட்டிக்கொண்டு, அவனை முத்தஞ்செய்தான்; இருவரும் அழு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கண்களை ஏறெடுத்து ஸ்திரீகளையும் பிள்ளைகளையும் கண்டு: உன்னோடிருக்கிற இவர்கள் யார்?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கண்களை ஏறெடுத்து ஸ்திரீகளையும் பிள்ளைகளையும் கண்டு: உன்னோடிருக்கிற இவர்கள் யார்?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பணிவிடைக்காரிகளும் அவர்கள் பிள்ளைகளும் சேர்ந்து வந்து வணங்க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யாளும் அவள் பிள்ளைகளும் சேர்ந்து வந்து வணங்கினார்கள்; பின்பு யோசேப்பும் ராகேலும் சேர்ந்துவந்து வணங்கினா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யாளும் அவள் பிள்ளைகளும் சேர்ந்து வந்து வணங்கினார்கள்; பின்பு யோசேப்பும் ராகேலும் சேர்ந்துவந்து வணங்கினார்கள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: எனக்கு எதிர்கொண்டுவந்த அந்த மந்தையெல்லாம் என்னத்துக்கு என்றான். அதற்கு அவன்: என் ஆண்டவனின் கண்களில் எனக்குத் தயவு கிடைக்கிறதற்க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: எனக்கு எதிர்கொண்டுவந்த அந்த மந்தையெல்லாம் என்னத்துக்கு என்றான். அதற்கு அவன்: என் ஆண்டவனின் கண்களில் எனக்குத் தயவு கிடைக்கிறதற்க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: என் சகோதரனே, எனக்குப் போதுமானது உண்டு; உன்னுடையது உனக்கு இருக்கட்ட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யாக்கோபு: அப்படி அல்ல, உம்முடைய கண்களில் எனக்குத் தயவு கிடைத்ததேயானால், என் வெகுமதியை என் கையிலிருந்து ஏற்றுக்கொள்ளும்; நீர் என்மேல் பிரியமானீர், நான் உம்முடைய முகத்தைக் கண்டது தேவனுடைய முகத்தைக் கண்டதுபோல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யாக்கோபு: அப்படி அல்ல, உம்முடைய கண்களில் எனக்குத் தயவு கிடைத்ததேயானால், என் வெகுமதியை என் கையிலிருந்து ஏற்றுக்கொள்ளும்; நீர் என்மேல் பிரியமானீர், நான் உம்முடைய முகத்தைக் கண்டது தேவனுடைய முகத்தைக் கண்டதுபோல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க்கு அநுக்கிரகம் செய்திருக்கிறார்; வேண்டியதெல்லாம் எனக்கு உண்டு; ஆகையால் உமக்குக் கொண்டுவரப்பட்ட என் காணிக்கையை ஏற்றுக்கொள்ளும் என்று சொல்லி, அவனை வருந்திக் கேட்டுக்கொண்டான்; அப்பொழுது அவன் அதை ஏற்றுக்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க்கு அநுக்கிரகம் செய்திருக்கிறார்; வேண்டியதெல்லாம் எனக்கு உண்டு; ஆகையால் உமக்குக் கொண்டுவரப்பட்ட என் காணிக்கையை ஏற்றுக்கொள்ளும் என்று சொல்லி, அவனை வருந்திக் கேட்டுக்கொண்டான்; அப்பொழுது அவன் அதை ஏற்றுக்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: நாம் புறப்பட்டுப் போவோம் வா, நான் உனக்கு முன் நடப்ப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பிள்ளைகள் இளம் பிள்ளைகளென்றும், கறவையான ஆடுமாடுகள் என்னிடத்தில் இருக்கிறது என்றும் என் ஆண்டவனுக்குத் தெரியும்; அவைகளை ஒரு நாளாவது துரிதமாய் ஓட்டினால், மந்தையெல்லாம் மாண்டு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பிள்ளைகள் இளம் பிள்ளைகளென்றும், கறவையான ஆடுமாடுகள் என்னிடத்தில் இருக்கிறது என்றும் என் ஆண்டவனுக்குத் தெரியும்; அவைகளை ஒரு நாளாவது துரிதமாய் ஓட்டினால், மந்தையெல்லாம் மாண்டு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ண்டவனாகிய நீர் உமது அடியானுக்கு முன்னே போம்; நான் சேயீருக்கு என் ஆண்டவனிடத்தில் வருமளவும், எனக்குமுன் நடக்கிற மந்தைகளின் கால் நடைக்கும் பிள்ளைகளின் கால்நடைக்கும் தக்கதாக, மெதுவாய் அவைகளை நடத்திக்கொண்டு வரு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ண்டவனாகிய நீர் உமது அடியானுக்கு முன்னே போம்; நான் சேயீருக்கு என் ஆண்டவனிடத்தில் வருமளவும், எனக்குமுன் நடக்கிற மந்தைகளின் கால் நடைக்கும் பிள்ளைகளின் கால்நடைக்கும் தக்கதாக, மெதுவாய் அவைகளை நடத்திக்கொண்டு வரு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ஏசா: என்னிடத்திலிருக்கிற ஜனங்களில் சிலரை நான் உன்னிடத்தில் நிறுத்திவிட்டுப் போகட்டுமா என்றான். அதற்கு அவன்: அது என்னத்திற்கு, என் ஆண்டவனுடைய கண்களில் எனக்குத் தயவுகிடைத்தால் மாத்திரம் போத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ஏசா: என்னிடத்திலிருக்கிற ஜனங்களில் சிலரை நான் உன்னிடத்தில் நிறுத்திவிட்டுப் போகட்டுமா என்றான். அதற்கு அவன்: அது என்னத்திற்கு, என் ஆண்டவனுடைய கண்களில் எனக்குத் தயவுகிடைத்தால் மாத்திரம் போத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ைத்தினம் ஏசா திரும்பித் தான் வந்த வழியே சேயீருக்குப் 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ாக்கோபு சுக்கோத்துக்குப் பிரயாணம்பண்ணி, தனக்கு ஒரு வீடு கட்டி, தன் மிருகஜீவன்களுக்குக் கொட்டாரங்களைப் போட்டான்; அதினாலே அந்த ஸ்தலத்துக்குச் சுக்கோத் என்று பேர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ாக்கோபு சுக்கோத்துக்குப் பிரயாணம்பண்ணி, தனக்கு ஒரு வீடு கட்டி, தன் மிருகஜீவன்களுக்குக் கொட்டாரங்களைப் போட்டான்; அதினாலே அந்த ஸ்தலத்துக்குச் சுக்கோத் என்று பேர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பதான் அராமிலிருந்து வந்தபின் கானான் தேசத்திலிருக்கிற சாலேம் என்னும் சீகேமுடைய பட்டணத்துக்கு அருகே சென்று பட்டணத்துக்கு எதிரே கூடாரம்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பதான் அராமிலிருந்து வந்தபின் கானான் தேசத்திலிருக்கிற சாலேம் என்னும் சீகேமுடைய பட்டணத்துக்கு அருகே சென்று பட்டணத்துக்கு எதிரே கூடாரம்போ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ன் கூடாரம் போட்ட வெளியின் நிலத்தைச் சீகேமின் தகப்பனாகிய ஏமோரின் புத்திரர் கையிலே நூறு வெள்ளிக் காசுக்குக் கொண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ன் கூடாரம் போட்ட வெளியின் நிலத்தைச் சீகேமின் தகப்பனாகிய ஏமோரின் புத்திரர் கையிலே நூறு வெள்ளிக் காசுக்குக் கொண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वहां उसने एक वेदी बना कर उसका नाम एलेलोहे इस्राएल रख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याकूब ने आंखें उठा कर यह देखा, कि ऐसाव चार सौ पुरूष संग लिये हुए चला जाता है। तब उसने लड़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लों को अलग अलग बांट कर लिआ, और राहेल, और दोनों लौंडियों को सौंप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सब के आगे लड़कों समेत लौंडियों को उसके पीछे लड़कों समेत लिआ: को, और सब के पीछे राहेल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ूसुफ को रख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आप उन सब के आगे बढ़ा, और सात बार भूमि पर गिर के दण्डवत की, और अपने भाई के पास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ऐसाव उससे भेंट करने को दौड़ा, और उसको हृदय से लगा कर, गले से लिपट कर चूमा: फिर वे दोनों र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उसने आंखे उठा कर स्त्रियों और लड़के बालों को देखा; और पूछा, ये जो तेरे साथ हैं सो कौन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कहा, ये तेरे दास के लड़के हैं, जिन्हें परमेश्वर ने अनुग्रह कर के मुझ को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लड़कों समेत लौंडियों ने निकट आकर दण्डवत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लड़कों समेत लिआ: निकट आई, और उन्होंने भी दण्डवत की: पीछे यूसुफ और राहेल ने भी निकट आकर दण्डव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उसने पूछा, तेरा यह बड़ा दल जो मुझ को मिला, उसका क्या प्रयोजन है? उसने कहा, यह कि मेरे प्रभु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ग्रह की दृष्टि मुझ पर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ऐसाव ने कहा, हे मेरे भाई, मेरे पास तो बहुत है; जो कुछ तेरा है सो तेरा ह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ाकूब ने कहा, नहीं नहीं, यदि तेरा अनुग्रह मुझ पर हो, तो मेरी भेंट ग्रहण कर: क्योंकि मैं ने त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र्शन पाकर, मानो परमेश्वर का दर्शन पाया है, और तू मुझ से प्रसन्न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सो यह भेंट, जो तुझे भेजी गई है, ग्रहण कर: क्योंकि परमेश्वर ने मुझ पर अनुग्रह किया है, और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बहुत है। जब उसने उस को दबाया, तब उस ने भेंट को ग्रहण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ऐसाव ने कहा, आ, हम बढ़ चलें: और मैं तेरे आगे आगे च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ाकूब ने कहा, हे मेरे प्रभु, तू जानता ही है कि मेरे साथ सुकुमार लड़के, और दूध देने ह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ां और गायें है; यदि ऐसे पशु एक दिन भी अधिक हांके जाएं, तो सब के सब मर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ो मेरा प्रभु अपने दास के आगे बढ़ जाए, और मैं इन पशुओं की गति के अनुसार, जो मेरे आगे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के बालों की गति के अनुसार धीरे धीरे चल कर सेईर में अपने प्रभु के पास पहुंच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ऐसाव ने कहा, तो अपने संग वालों में से मैं कई एक तेरे साथ छोड़ जाऊं। उसने कहा, यह क्यों? इतन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ुत है, कि मेरे प्रभु की अनुग्रह की दृष्टि मुझ पर बन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ऐसाव ने उसी दिन सेईर जाने को अपना मार्ग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ाकूब वहां से कूच कर के सुक्कोत को गया, और वहां अपने लिये एक घर, और पशुओं के लिये झोंप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ए: इसी कारण उस स्थान का नाम सुक्कोत पड़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याकूब जो पद्दनराम से आया था, सो कनान देश के शकेम नगर के पास कुशल क्षेम से पहुंच कर नग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डेरे खड़े क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भूमि के जिस खण्ड पर उसने अपना तम्बू खड़ा किया, उसको उसने शकेम के पिता हमोर के पुत्रों क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एक सौ कसीतों में मोल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2026-10-21T06:19:08Z</dcterms:created>
  <dcterms:modified xsi:type="dcterms:W3CDTF">2026-10-21T06:19:08Z</dcterms:modified>
  <dc:title>उत्पत्ति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