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ேல் பணியும், நேபோ குனியும், அவைகளின் விக்கிரகங்கள் காட்டுமிருகங்களுக்கும் நாட்டுமிருகங்களுக்கும் சுமையாகும்; நீங்கள் சுமந்த சுமைகள் இளைத்துப்போன மிருகங்களுக்குப் பார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ைகள் ஏகமாய்க் குனிந்துபணியும்; சுமைகளை அவைகள் தப்புவிக்கமாட்டாது; அவைகள் தாமே சிறைப்பட்டுப்போ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ின் சந்ததியாரே இஸ்ரவேல் சந்ததியில் மீதியாகிய சகல ஜனங்களே, எனக்குச் செவிகொடுங்கள்; தாயின் வயிற்றில் தோன்றினதுமுதல் உங்களை ஏந்தி, தாயின் கர்ப்பத்தில் உற்பத்தியானதுமுதல் உங்களைத் தாங்கினேன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ங்கள் முதிர்வயதுவரைக்கும் நான் அப்படிச் செய்வேன்; நரைவயதுமட்டும் நான் உங்களைத் தாங்குவேன்; நான் அப்படிச் செய்துவந்தேன்; இனிமேலும் நான் ஏந்துவேன், நான் சுமப்பேன், தப்புவி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ருக்கு என்னைச் சாயலும் சமமுமாக்கி, யாருக்கு நான் ஒப்பாகும்படிக்கு என்னை ஒப்பிடுவீர்கள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ருக்கு என்னைச் சாயலும் சமமுமாக்கி, யாருக்கு நான் ஒப்பாகும்படிக்கு என்னை ஒப்பிடுவீர்கள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ையிலிருக்கிற பொன்னைக்கொட்டி வெள்ளியைத் தராசில் நிறுத்து, தட்டானுடனே கூலிபொருத்திக்கொள்ளுகிறார்கள்; அவன் ஒரு தெய்வத்தை உண்டாக்குகிறான்; அதை வணங்கிப் பணிந்துகொள்ள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ைத் தோளின்மேல் எடுத்து அதைச் சுமந்து, அதை அதின் ஸ்தானத்திலே வைக்கிறார்கள்; அங்கே அது நிற்கும்; தன் இடத்தைவிட்டு அசையாது; ஒருவன் அதை நோக்கிக் கூப்பிட்டால், அது மறுஉத்தரவு கொடுக்கிறதுமில்லை, அவன் இக்கட்டை நீக்கி அவனை இரட்சிக்கிறத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ை நினைத்துப் புருஷராயிருங்கள்; பாதகரே, இதை மனதில் வை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ந்திப் பூர்வகாலத்தில் நடந்தவைகளை நினையுங்கள்; நானே தேவன், வேறொருவரும் இல்லை; நானே தேவன் எனக்குச் சமான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த்திலுள்ளவைகளை ஆதிமுதற்கொண்டும், இன்னும் செய்யப்படாதவைகளைப் பூர்வகாலமுதற்கொண்டும் அறிவிக்கிறேன்; என் ஆலோசனை நிலைநிற்கும், எனக்குச் சித்தமானவைகளையெல்லாம் செய்வேன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ராய்ஞ்சுகிற ஒரு பட்சியைக் கிழக்கிலிருந்தும், என் ஆலோசனையை நிறைவேற்றும் மனுஷனை தூரதேசத்திலிருந்தும் வரவழைக்கிறவராயிருக்கிறேன்; அதைச் சொன்னேன், அதை நிறைவேற்றுவேன்; அதைத் திட்டம்பண்ணினேன். அதைச் செய்து முட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ுரட்டு இருதயமுள்ளவர்களே, நீதிக்குத் தூரமானவர்களே, எனக்குச்செவிகொட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நீதியைச் சமீபிக்கப்பண்ணுகிறேன், அது தூரமாயிருப்பதில்லை; என் இரட்சிப்புத் தாமதிப்பதுமில்லை; நான் சீயோனில் இரட்சிப்பையும், இஸ்ரவேலுக்கு என் மகிமையையும் கட்டளைய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াবিলের বেল ও নবোর মূর্ত্তি আমার সামনে মাথা নত করবে| এইসব ভ্রান্ত দেবতারা শুধু মাত্র মূর্ত্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এই মূর্ত্তিগুলি পশুর পিঠে চাপায়-এই মূর্ত্তিগুলি আসলে ভারী বোঝা, বইতে হয় কেবল| মূর্ত্ত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করতে না পারলেও মানুষকে ক্লান্ত করে তো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ঐসব মূর্ত্তিদের মাথা নত হবে| তাদের সকলেরই পতন হবে| তারা কেউ পালাতে পারবে না| বন্দীদের মত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ূরে বয়ে 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যাকোবের পরিবার শোন! ইস্রায়েলের যে সব লোক এখনও বেঁচে আছো শোন! আমি তোমাদের বয়ে নিয়ে 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খন মায়ের গর্ভে ছিলে তখন থেকেই আমি তোমাদের ব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োমরা যখন ভূমিষ্ট হলে তখন থেকে বইছি এবং বৃদ্ধ অবস্থাতেও আমি তোমাদের বইবো| তোমাদের চুল যখন ধূ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ঙের হয়ে যাবে তখনও আমি বইবো| এখনও বইছি আমি| কারণ আমি তোমাদের সৃষ্টিকর্তা| আমি তোমাদের বয়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ো| রক্ষাও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কারও সঙ্গে কি আমার তুলনা করতে পার? না! কোন ব্যক্তি আমার সমান নয়! তুমি কি কোনও লোক খুঁজে পাবে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আমার সদৃশ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োন কোন লোক তাদের থলি থেকে সোনা বের করে| এবং তারা তাদের রূপো দাঁড়িপাল্লায় মাপে| সেই সব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 বানাতে শিল্পীকে পয়সা দেয়| তারপর তারা এই মূর্ত্তিগুলির সামনে মাথা নত করে এবং তাদ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লোকরা মূর্ত্তিকে নিজের কাঁধে তুলে নেয এবং তাকে বহন করে| ঐ মূর্ত্তিটি অরয়োজনীয়- লোককেই বহ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 যখন লোকে মূর্ত্তিটিকে মাটিতে প্রতিষ্ঠা করে, সে সেখানে দাঁড়িয়ে থাকে এবং সে নড়াচড়া করতে পা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যদি লোকরা মূর্ত্তির প্রতি চিত্কার করে, সেটি উত্তর দেবে না| এটা লোককে তাদের বিপদ থেকে মুক্ত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োমরা পাপ করেছো| তোমাদের এই সব নিয়ে ভাবা উচিত্‌| পুরানো দিনের কথা ভেবে শক্ত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নেক কাল আগে যা ঘটেছিল তা স্মরণ কর| স্মরণ কর আমিই সেই ঈশ্বর| অন্য কোন ঈশ্বর নেই| আমার মত কেউ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শেষে কি হবে শুরুতেই আমি তোমাদের বলে দিয়েছি| অনেকদিন আগে, আমি যা বলেছি তা কিন্তু সব এখনও ঘট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যা পরিকল্পনা তা কিন্তু ঘটবেই| আমি যা করতে চাই তাই কিন্তু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ি পূর্বদিক থেকে এক জন লোককে ডাকছি| সেই লোকটি ঈগলের মতো হবে| সে দূরের কোন দেশ থেকে আসবে এবং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 করার সিদ্ধান্ত নেব সেগুলিই করবে| আমি তোমাদের বলছি, আমি কিন্তু এসব করবোই| আমি তাকে বানিয়েছ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তাকে নিয়ে আস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তোমাদের কেউ কেউ মনে করে তোমাদের প্রচণ্ড ক্ষমতা আছে| কিন্তু তোমরা ভাল কাজ কর না| আমার কথা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ভাল কাজ করব| খুব শীঘ্রই আমি আমার লোকদের রক্ষা করব| আমি সিয়োন ও আমার আশ্চর্য়্য়জন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জন্য পরিত্রাণ আন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2026-10-20T02:59:39Z</dcterms:created>
  <dcterms:modified xsi:type="dcterms:W3CDTF">2026-10-20T02:59:39Z</dcterms:modified>
  <dc:title>যিশাইয়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