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28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மக்கு மறைவாய் இருளும் மூடா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ும் பகலைப்போல் வெளிச்சமாக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து கரத்தை என் மேல் வைக்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அறிவு ஆச்சரியமான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என்னைச் சோதித்து அறிந்துகொள்ள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தனைவழி – என்னின்று அக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ிய வழி என்னை நடத்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ையே எந்தன் உள்ளம் பாட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ுதிப்பேன் கர்த்தாதி கர்த்த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ிரியைகள் அதிசய மானத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ுதிப்பேன் தேவாதி தே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ஆலோசனைகள் அருமையானத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னை ஆராய்ந்து அறிந்து இருக்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ினைவுகளையும் தூரத்தில் அறி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ாவினிலே சொல் பிறவா முன்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னே அவை யாவும் அறி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0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2026-07-30T18:36:45Z</dcterms:created>
  <dcterms:modified xsi:type="dcterms:W3CDTF">2026-07-30T18:36:45Z</dcterms:modified>
  <dc:title>துதிப் பாடல்கள் : 701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