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க்கு மறைவாய் இருளும் மூ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ைப்போல் வெளிச்சம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ரத்தை என் மேல் வை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அறிவு ஆச்சரிய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ச் சோதித்து அறிந்துகொ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வழி – என்னின்று அ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வழி என்னை நட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ையே எந்தன் உள்ளம் ப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 கர்த்தாதி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ியைகள் அதிசய மான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 தேவாதி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லோசனைகள் அருமையான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ஆராய்ந்து அறிந்து இர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னைவுகளையும் தூரத்தில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வினிலே சொல் பிறவா முன்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அவை யாவும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2026-09-15T18:27:26Z</dcterms:created>
  <dcterms:modified xsi:type="dcterms:W3CDTF">2026-09-15T18:27:26Z</dcterms:modified>
  <dc:title>துதிப் பாடல்கள் : 701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