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ரைத்தனங்களுக்கும் அதிகாரங்களுக்கும் கீழ்ப்படிந்து அடங்கியிருக்கவும், சகலவிதமான நற்கிரியைகளையும் செய்ய ஆயத்தமாயிருக்க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ரைத்தனங்களுக்கும் அதிகாரங்களுக்கும் கீழ்ப்படிந்து அடங்கியிருக்கவும், சகலவிதமான நற்கிரியைகளையும் செய்ய ஆயத்தமாயிருக்க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 காண்பிக்கவும் அவர்களுக்கு நினைப்பூட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 காண்பிக்கவும் அவர்களுக்கு நினைப்பூட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 காண்பிக்கவும் அவர்களுக்கு நினைப்பூட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இரட்சகராகிய தேவனுடைய தயையும் மனுஷர்மேலுள்ள அன்பும் பிரசன்னமானபோ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து கிருபையினாலே நாம் நீதிமான்களாக்கப்பட்டு, நித்திய ஜீவனுண்டாகும் என்கிற நம்பிக்கையின்படி சுதந்தரமாகத்தக்கதாக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து இரட்சகராகிய இயேசுகிறிஸ்து மூலமாய், அந்தப் பரிசுத்தாவியை நம்மேல் சம்பூரணமாய்ப் பொழிந்தருள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து இரட்சகராகிய இயேசுகிறிஸ்து மூலமாய், அந்தப் பரிசுத்தாவியை நம்மேல் சம்பூரணமாய்ப் பொழிந்தருள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தப்புரட்டனாயிருக்கிற ஒருவனுக்கு நீ இரண்டொருதரம் புத்தி சொன்னபின்பு அவனைவிட்டு விலக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தப்புரட்டனாயிருக்கிற ஒருவனுக்கு நீ இரண்டொருதரம் புத்தி சொன்னபின்பு அவனைவிட்டு விலக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தப்புரட்டனாயிருக்கிற ஒருவனுக்கு நீ இரண்டொருதரம் புத்தி சொன்னபின்பு அவனைவிட்டு விலக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ப்பட்டவன் நிலை தவறி, தன்னிலேதானே ஆக்கினைத்தீர்ப்புடையவனாய்ப் பாவஞ்செய்கிறவனென்று அறிந்திருக்கிறாய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 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 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சாஸ்திரியாகிய சேனாவுக்கும் அப்பொல்லோவுக்கும் ஒரு குறைவுமில்லாதபடிக்கு அவர்களை ஜாக்கிரதையாய் விசாரித்து வழிவிட்டனுப்ப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சாஸ்திரியாகிய சேனாவுக்கும் அப்பொல்லோவுக்கும் ஒரு குறைவுமில்லாதபடிக்கு அவர்களை ஜாக்கிரதையாய் விசாரித்து வழிவிட்டனுப்ப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வர்களும் கனியற்றவர்களாயிராதபடி குறைவுகளை நீக்குகிறதற்கேதுவாக நற்கிரியைகளைச் செய்யப்பழகட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வர்களும் கனியற்றவர்களாயிராதபடி குறைவுகளை நீக்குகிறதற்கேதுவாக நற்கிரியைகளைச் செய்யப்பழகட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 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 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ું લોકોને કહે કે તેઓ હંમેશા આ બાબતો યાદ રાખે: રાજસત્તાને અને અધિકારીઓની સત્તા હેઠળ રહેવું;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ીઓની આજ્ઞા પાળવી અને દરેક સારી વસ્તુ કરવા તત્પર રહેવ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ોઈ પણ વ્યક્તિના વિષે ખરાબ ન બોલવું; બીજા લોકો સાથે શાંતિથી રહેવું; બીજા લોકો સાથે વિનમ્ર થવ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ની સાથે માયાળુ થવું. બીજા લોકો સાથે દયાળુ બનવું. બધા લોકોની સાથે આવો વ્યવહાર કરવાનું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ીઓને ક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ભૂતકાળમાં તો આપણે પણ મૂર્ખ લોકો હતા. આપણે આજ્ઞાઓનું ઉલ્લંઘન કરતા હતા, આપણે ખોટા હતા, અને આપ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ની ઈચ્છાને આધીન થઈ આપણે અનેક પ્રકારનો ભોગ વિલાસ ભોગવતા હતા, અને આપણે તે ઈચ્છાઓ અને વિલાસના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 આપણે દુષ્ટ કાર્યોવાળું અને ઈર્ષ્યાળુ જીવન જીવતા હતા. લોકો આપણને ધિક્કારતા હતા અને આપણે એકબી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િક્કા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ત્યારબાદ દેવ આપણા તારનારની દયા અને પ્રેમ સૌને પ્રગટ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ની સાથે ન્યાયી થવા માટે આપણે કરેલા કૃત્યોને કારણે તેણે આપણને તાર્યા નથી. પરંતુ તેની દયાથ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પુનર્જન્મના સ્નાનથી તેના પવિત્ર આત્મા દ્વારા આપણું નવીનીકરણ કરીને દેવે આપણને તા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પણા તારનાર ઈસુ ખ્રિસ્ત દ્વારા દેવે એ પવિત્ર આત્મા આપણા ઉપર પુષ્કળ રેડ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મ, દેવની કૃપા વડે જ આપણે ન્યાયી થયા. અને દેવે આપણને આત્મા આપ્યો જેથી આપણને અનંતજીવન મળે.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ી જ તો આશા રાખ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 વાત સાચી છે.આ બધી બાબતો લોકો સમજે એની તું ખાતરી કર એમ હું ઈચ્છું છું. તો જ દેવમાં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ા લોકો સારા કાર્યો કરવા માટે પોતાના જીવનને સમર્પિત કરશે. આ બધી વાતો સારી છે, અને સૌ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રુંપ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વા લોકોથી દૂર રહેજે જે મૂર્ખાઈભરી દલીલો કરતા હોય, જે લોકો નકામી વંશાવળીઓની વાતો કર્યા કરતા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લોકો મૂસાના નિમયશાસ્ત્રના ઉપદેશ વિષે મુશ્કેલીઓ ઊભી કરીને ઝધડતા હોય. આ બાબતો નકામી છે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સહાયરુંપ નહિ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ો કોઈ વ્યક્તિ દલીલબાજી કરવાનું કારણ માગતી હોય, તો તું એને ચેતવણી આપ. જો એ વ્યક્તિ દલીલબા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કારણ ચાલુ રાખે, તો ફરી એક વાર એને ચેતવજે. તેમ છતાં જો તે દલીલબાજી કરવાનું કારણ ચાલુ જ રાખ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ે માણસ સાથે કોઈ સંબંધ રાખત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ું જાણે છે કે એવી વ્યક્તિ દુષ્ટ અને પાપી હોય છે. તેનાં પાપ જ સાબિત કરે છે કે તે ખોટ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આર્તિમાસ અને તુખિકસને તારી પાસે મોકલીશ. જ્યારે તેઓને હું ત્યાં મોકલું ત્યારે,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કોપુલિસમાં મારી પાસે આવવાનો પ્રયત્ન કરજે. આ શિયાળા દરમ્યાન ત્યાં રહેવાનું મેં નક્કી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ંથી ઝેનાસ શાસ્ત્રી અને અપોલોસ પ્રવાસ કરવાના છે. તારાથી થઈ શકે એટલી બધીજ મદદ તું એમના પ્ર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કરજે. જરુંર હોય એવી દરેક વસ્તુ એમને મળી રહે એની તું ખાતરી કર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પણા લોકોએ સારા કામો કરવા માટે તેમના જીવનનો ઉપયોગ કરવાનું શીખવું જ પડશે. જે લોકોને જરુંર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ાનું તેઓએ ભલું કરવું જોઈએ. તે પછી તે લોકોના જીવન નકામા નહિ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હીં મારી સાથેના બધા લોકો તને ક્ષેમકુશળ કહે છે. વિશ્વાસમાંના જેઓ આપણા પર પ્રેમ રાખે છે તેમન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ષેમકુશળ કહેજે.તમ સર્વ પર કૃપા થાઓ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2026-10-21T08:47:30Z</dcterms:created>
  <dcterms:modified xsi:type="dcterms:W3CDTF">2026-10-21T08:47:30Z</dcterms:modified>
  <dc:title>તીતસને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