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 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 அருவருப்புகளையெல்லாம் அதற்குத் தெரியக்காட்ட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 அருவருப்புகளையெல்லாம் அதற்குத் தெரியக்காட்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ச் சமீபமும் உனக்குத் தூரமுமான தேசங்களின் மனுஷர் நீ அவகீர்த்தியுள்ளதென்றும், அமளி பெருத்ததென்றும் உன்னைப் பரியாசம்பண்ண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இஸ்ரவேலின் அதிபதிகளில் அவரவர் தங்கள் புயபலத்துக்குத் தக்கதாக, உன்னில் இரத்தஞ்சிந்த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இஸ்ரவேலின் அதிபதிகளில் அவரவர் தங்கள் புயபலத்துக்குத் தக்கதாக, உன்னில் இரத்தஞ்சிந்த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 உனக்குள் திக்கற்றவனையும் விதவையையும் ஒடுக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 உனக்குள் திக்கற்றவனையும் விதவையையும் ஒடுக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பரிசுத்த வஸ்துக்களை அசட்டைபண்ணி, என் ஓய்வுநாட்களை பரிசுத்தக்குலைச்சலாக்கின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 அநியாயமாய்த் துன்பப்படுத்த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 அநியாயமாய்த் துன்பப்படுத்த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 உன்னில் இ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 உன்னில் இ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ீ அநியாயமாய்ச் சம்பாதித்த பொருளினிமித்தமும், உன் நடுவில் நீ சிந்தின இரத்தத்தினிமித்தமும் நான் கைகொட்ட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ீ அநியாயமாய்ச் சம்பாதித்த பொருளினிமித்தமும், உன் நடுவில் நீ சிந்தின இரத்தத்தினிமித்தமும் நான் கைகொட்ட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ைப் புறஜாதிகளுக்குள்ளே சிதறடித்து, உன்னை தேசங்களிலே தூற்றி, உன் அசுத்தத்தை உன்னில் ஒழியப்பண்ண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ைப் புறஜாதிகளுக்குள்ளே சிதறடித்து, உன்னை தேசங்களிலே தூற்றி, உன் அசுத்தத்தை உன்னில் ஒழியப்பண்ண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ுறஜாதிகளின் கண்களுக்கு முன்பாகப் பரிசுத்தக் குலைச்சலாயிருந்து, நான் கர்த்தர் என்று அறிந்துகொள்வாய் என்று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ுறஜாதிகளின் கண்களுக்கு முன்பாகப் பரிசுத்தக் குலைச்சலாயிருந்து, நான் கர்த்தர் என்று அறிந்துகொள்வாய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 குகைக்குள் சேர்க்கிறதுபோல, நான் என் கோபத்தினாலும் என் உக்கிரத்தினாலும் உங்களைச் சேர்த்துவைத்து உருக்க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 குகைக்குள் சேர்க்கிறதுபோல, நான் என் கோபத்தினாலும் என் உக்கிரத்தினாலும் உங்களைச் சேர்த்துவைத்து உருக்க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ங்களைக் கூட்டி, என் கோபமாகிய அக்கினியை உங்கள்மேல் தூற்றுவேன்; அதற்குள்ளே நீங்கள் உருகு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 உக்கிரத்தை உங்கள்மேல் ஊற்றிவிட்டேன் என்று அறிந்துகொள்வீர்கள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 உக்கிரத்தை உங்கள்மேல் ஊற்றிவிட்டேன் என்று அறிந்துகொள்வீர்கள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நீ தேசத்தைப்பார்த்து; நீ சுத்தம்பண்ணப்படாததேசம், கோபத்தின் காலத்தில் மழைபெய்யாத தேசம் என்று அதற்குச் சொல்ல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ದರ ಯಾಜಕರು ನನ್ನ ವಿಧಿಗಳನ್ನು ಭಂಗಪಡಿಸಿದ್ದಾರೆ; ನನ್ನ ಪರಿಶುದ್ಧ ವಸ್ತುಗಳನ್ನು ಅಪವಿತ್ರಪಡಿಸ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ವಾದದ್ದಕ್ಕೂ ಅಪವಿತ್ರವಾದದ್ದಕ್ಕೂ ಭೇದವೆಣಿಸಲಿಲ್ಲ; ಶುದ್ಧಾಶುದ್ಧ ವಿವೇಚನೆಯನ್ನು ಬೋಧಿಸಲಿಲ್ಲ,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ಬ್ಬತ್ತುಗಳಿಗೆ ತಮ್ಮ ಕಣ್ಣುಗಳನ್ನು ಮರೆಮಾಡಿದ್ದಾರೆ. ಆದದರಿಂದ ನಾನು ಅವರಲ್ಲಿ ಅಪವಿತ್ರನಾ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ಲ್ಲಿನ ಪ್ರಧಾನರು ಸುಲಿಗೆಗಾಗಿ ರಕ್ತ ಸುರಿಸಿ ಪ್ರಾಣ ಗಳನ್ನು ನುಂಗುವ ಹಾಗೆ ಬೇಟೆಯ ತೋಳಗಳಂತಿ 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ಈಗ ಮನುಷ್ಯ ಪುತ್ರನೇ, ನೀನು ನ್ಯಾಯತೀರಿಸುವೆಯಾ? ರಕ್ತಾಪರಾಧ ವುಳ್ಳ ಪಟ್ಟಣಕ್ಕೆ ನ್ಯಾಯತೀರಿಸುವೆಯಾ ಹೌದ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ವಾದವುಗಳನ್ನೆಲ್ಲಾ ಅದಕ್ಕೆ ತಿಳ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ನು ಹೇಳಬೇಕಾದದ್ದೇನಂದರೆ, ದೇವರಾದ ಕರ್ತನು ಹೀಗೆ ಹೇಳುತ್ತಾನೆ--ಪಟ್ಟಣವು ಅದರ ಮಧ್ಯದಲ್ಲಿ ಅದರ ಕಾಲ ಬರ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ನ್ನು ಚೆಲ್ಲುತ್ತದೆ. ತನ್ನನ್ನು ಅಶುದ್ಧ ಮಾಡುವ ಹಾಗೆ ತನ್ನಲ್ಲಿ ವಿಗ್ರಹಗಳನ್ನು ಮಾಡಿಕೊಂಡ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ಚೆಲ್ಲಿದ ನಿನ್ನ ರಕ್ತದಿಂದ ನಿನಗೆ ಅಪರಾಧ ಬಂದಿತು; ನೀನು ಮಾಡಿದ ನಿನ್ನ ವಿಗ್ರಹಗಳಿಂದ ನೀನು ಅಶುದ್ಧವಾ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ದಿನಗಳನ್ನು ಸವಿಾಪಿಸಿರುವೆ; ನಿನ್ನ ವರುಷಗಳನ್ನು ಮುಟ್ಟಿರುವೆ. ಆದದರಿಂದ ನಿನ್ನನ್ನು ಅನ್ಯಜನಾಂಗಗಳಿಗೆ ನಾಚ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ಗಿಯೂ ಎಲ್ಲಾ ದೇಶಗಳಿಗೆ ನಿಂದೆಯಾಗಿಯೂ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ಶುದ್ಧ ಹೆಸರುಳ್ಳವಳೇ, ಬಹಳ ತೊಂದರೆಗೊಳಗಾದವಳೇ, ನಿನಗೆ ಹತ್ತಿರದವರೂ ದೂರದವರೂ ನಿಂದ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ಗೋ ಇಸ್ರಾ ಯೇಲಿನ ಪ್ರಭುಗಳಲ್ಲಿ ಪ್ರತಿಯೊಬ್ಬನು ತನ್ನ ತನ್ನ ಶಕ್ತ್ಯಾನುಸಾರವಾಗಿ ರಕ್ತವನ್ನು ನಿ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ಲ್ಲುತ್ತಲೇ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ಲ್ಲಿ ತಂದೆಯನ್ನೂ ತಾಯಿಯನ್ನೂ ಅಲಕ್ಷ್ಯ ಮಾಡಿದ್ದಾರೆ; ನಿನ್ನಲ್ಲಿ ಅಪರಿಚಿತರಿಗೆ ಬಲಾತ್ಕಾರ ಮಾಡ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ಲ್ಲಿ ದಿಕ್ಕಿಲ್ಲದವನನ್ನೂ ವಿಧವೆಯನ್ನೂ ಪೀಡ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 ನನ್ನ ಪರಿಶುದ್ಧ ಸಂಗತಿಗಳನು ತಿರಸ್ಕರಿಸಿ ನನ್ನ ಸಬ್ಬತ್ತುಗಳನ್ನು ಅಪವಿತ್ರಪಡ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ರ ಪ್ರವಾದಿಗಳು ಅವರಿಗೆ ಸುಣ್ಣ ಹಚ್ಚುತ್ತಾರೆ, ಮೋಸವನ್ನು ದರ್ಶಿಸಿ ಸುಳ್ಳು ಶಕುನ ಹೇಳುತ್ತಾರೆ;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ದಿರುವದರಿಂದ ದೇವರಾದ ಕರ್ತನು ಹೀಗೆ ಹೇಳುತ್ತಾನೆಂದು ಹೇಳು 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ದೇಶದ ಜನರು ಬಲಾತ್ಕಾರ ಮಾಡಿದ್ದಾರೆ, ಕೊಳ್ಳೆಯನ್ನು ಹೊಡೆದಿದ್ದಾರೆ. ಬಡವನನ್ನೂ ದರಿದ್ರ ರನ್ನೂ ಪೀಡಿಸ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ೌದು, ಅವರು ನ್ಯಾಯವಿಲ್ಲದೆ ಒಬ್ಬ ಅಪರಿಚಿತನನ್ನು ಬಲಾತ್ಕಾರಪಡ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ಬೇಲಿ ಕಟ್ಟುವ ಮನುಷ್ಯನನ್ನು ದೇಶಕ್ಕೋಸ್ಕರ ನಾನು ಅದನು ನಾಶಮಾಡದ ಹಾಗೆ ಪೌಳಿಯ ಒಡಕಿನಲ್ಲಿ ನಿಲ್ಲತಕ್ಕ 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ಡುಕಿದೆನು, ಆದರೆ ಸಿಕ್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ದ ರಿಂದ ನನ್ನ ರೋಷವನ್ನು ಅವರ ಮೇಲೆ ಸುರಿಸಿದ್ದೇನೆ; ನನ್ನ ಸಿಟ್ಟಿನ ಬೆಂಕಿಯಿಂದ ಅವರನ್ನು ಸಂಹರಿಸಿದ್ದೇನೆ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ನ್ನು ಅವರ ತಲೆಗಳ ಮೇಲೆ ಮುಯ್ಯಿ ತೀರಿಸಿದ್ದೇನ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ಲ್ಲಿ ರಕ್ತಚೆಲ್ಲುವ ಹಾಗೆ ಚಾಡಿ ಹೇಳುವ ಜನ ಇದ್ದಾರೆ; ಬೆಟ್ಟಗಳ ಮೇಲೆ ತಿನ್ನುವವರಿದ್ದಾರೆ; ದುರಾ ಚಾರ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ಧ್ಯದಲ್ಲ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ಲ್ಲಿ ತಂದೆಯ ಬೆತ್ತಲೆತನವನ್ನು ಹೊರಗೆಡವಿದ್ದಾರೆ; ನಿನ್ನಲ್ಲಿ ಮುಟ್ಟಾಗಿ ಪ್ರತ್ಯೇಕವಾಗಿರುವ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ಒಬ್ಬನು ತನ್ನ ನೆರೆಯವನ ಹೆಂಡತಿಯ ಸಂಗಡ ದುರಾಚಾರವನ್ನು ಮಾಡಿದ್ದಾನೆ; ಮತ್ತೊಬ್ಬನು ಅಕೃತ್ಯದಿಂದ ಸೊಸ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ಿದ್ದಾನೆ; ಇನ್ನೊಬ್ಬನು ತನ್ನ ತಂದೆಯ ಮಗಳಾದ ತನ್ನ ಸಹೋದರಿಯನ್ನೇ ಭಂಗಪಡ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ಲ್ಲಿ ರಕ್ತ ಚೆಲ್ಲುವ ಹಾಗೆ ಲಂಚತಿಂದಿದ್ದಾರೆ; ಬಡ್ಡಿಯನ್ನೂ ಲಾಭವನ್ನೂ ತೆಗೆದುಕೊಂಡಿದ್ದಾರೆ; ಬಲಾತ್ಕಾರ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ನೆರೆಯವರಲ್ಲಿ ದುರ್ಲಾಭಮಾಡಿಕೊಂಡಿದ್ದಾರೆ; ನನ್ನನ್ನು ಮರೆತುಬಿಟ್ಟಿ ದ್ದಾರ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ಇಗೋ, ನೀನು ಮಾಡಿದ ಈ ದುರ್ಲಾಭದಿಂದಲೂ ನಿನ್ನಲ್ಲಿರುವ ನಿನ್ನ ರಕ್ತಾಪ ರಾಧದಿಂದಲೂ ನಾನು ನನ್ನ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ಡಿದು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ನಿನ್ನೊಳಗೆ ಕೆಲಸ ನಡೆಸುವ ದಿವಸಗಳಲ್ಲಿ ನಿನ್ನ ಹೃದಯವು ನಿಲ್ಲುವದೋ? ನಿನ್ನ ಕೈಗಳು ಬಲವಾಗಿರುವವೋ? ಕರ್ತ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ೇ ಹೇಳಿದ್ದೇನೆ, ನಾನೇ ಅದನ್ನು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ನ್ನನ್ನು ಅನ್ಯ ಜನಾಂಗಗಳಲ್ಲಿ ಚದರಿಸಿ, ದೇಶಗಳಲ್ಲಿ ಹರಡಿಸುವೆನು; ನಿನ್ನ ಅಶುದ್ಧತ್ವವನ್ನು ನಿನ್ನಿಂದ ತೆಗ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ನೀನು ಅನ್ಯಜನಾಂಗಗಳ ಮುಂದೆ ನೀನು ನಿನ್ನ ಬಾಧ್ಯತೆಯನ್ನು ತಕ್ಕೊಳ್ಳುವಿ; ನಾನೇ ಕರ್ತನೆಂದ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 ವಾಕ್ಯವು ನನಗೆ ಬಂದು ಹೇಳಿದ್ದೇ ನಂದರೆ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ನುಷ್ಯಪುತ್ರನೇ, ಇಸ್ರಾಯೇಲಿನ ಮನೆತನದವರು ನನಗೆ (ಮಂಡೂರ) ಕಿಟ್ಟದ ಹಾಗಾದರು ಅವರೆಲ್ಲರೂ ಬಲೆಯ ಮಧ್ಯದ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ತ್ತಾಳೆ, ತವರ, ಕಬ್ಬಿಣದ, ಹಾಗೆ ಇದ್ದಾರೆ. ಸೀಸದ ಮತ್ತು ಬೆಳ್ಳಿಯ ಕಿಟ್ಟಗಳ ಹಾಗೆಯೂ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ದರಿಂದ ದೇವರಾದ ಕರ್ತನು ಹೀಗೆ ಹೇಳು ತ್ತಾನೆ--ನೀವೆಲ್ಲರೂ ಕಿಟ್ಟವಾಗಿರುವದರಿಂದ ಇಗೋ, ನಾನ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ಿನ ಮಧ್ಯಕ್ಕೆ ಕೂಡ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ಬೆಳ್ಳಿ, ಹಿತ್ತಾಳೆ, ಕಬ್ಬಿಣ, ಸೀಸ ಮತ್ತು ತಗಡುಗಳನ್ನು ಹೇಗೆ ಒಲೆಯೊಳಗೆ ಕೂಡಿಸಿ ಅದಕ್ಕೆ ಬೆಂಕಿಯನ್ನೂ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ಗಿಸುವರೋ ಹಾಗೆಯೇ ನಾನು ನಿಮ್ಮನ್ನು ನನ್ನ ಕೋಪದಲ್ಲಿಯೂ ನನ್ನ ರೋಷದಲ್ಲಿಯೂ ಕರಗಿಸಿ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ೌದು, ನನ್ನ ರೋಷದ ಬೆಂಕಿಯಿಂದ ನಾನು ನಿಮ್ಮ ಮೇಲೆ ಊದುವೆನು. ನೀವು ಅದರೊಳಗೆ ಕರಗಿ ಹೋಗ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ಬೆಳ್ಳಿಯು ಕುಲುಮೆಯಲ್ಲಿ ಕರಗುವ ಹಾಗೆ ನೀವು ನನ್ನ ರೋಷಾಗ್ನಿಯಲ್ಲಿ ಕರಗು ವಿರಿ; ನಿನ್ನ ಮೇಲೆ ರೋಷಾಗ್ನ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ರಿಸಿದಾತನು ಕರ್ತನಾದ ನಾನೇ ಎಂದು ನಿಮಗೆ ತಿಳಿಯ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ಲ್ಲದೆ ಕರ್ತನ ವಾಕ್ಯವು ನನಗೆ ಬಂದು ಹೇಳಿದ್ದೇನಂದರೆ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ಮನುಷ್ಯಪುತ್ರನೇ, ಅದಕ್ಕೆ ಹೀಗೆ ಹೇಳು ಅಶುದ್ಧರಾಗದಂಥ ರೌದ್ರದ ದಿವಸ ಗಳಲ್ಲಿ ಮಳೆ ಸುರಿಯುವಂತಹ ದೇಶವು ನೀ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ೊಳ್ಳೆಯನ್ನು ಸುಲಿದುಕೊಳ್ಳುವ ಘರ್ಜಿಸುವ ಸಿಂಹದ ಹಾಗೆ ಅದರ ಮಧ್ಯದಲ್ಲಿ ಪ್ರವಾದಿಗಳ ಒಳಸಂಚು ಉಂಟು; ಪ್ರಾ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ಂದುಬಿಟ್ಟಿದ್ದಾರೆ. ಸಂಪತ್ತನ್ನೂ ಅಮೂಲ್ಯವಾದ ವಸ್ತುವನ್ನೂ ದೋಚಿ ಕೊಂಡಿದ್ದಾರೆ, ಅವರು ಅದರ ಮಧ್ಯದಲ್ಲಿ ಬಹಳ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ವೆಯರನ್ನಾಗಿ 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2026-10-22T07:49:40Z</dcterms:created>
  <dcterms:modified xsi:type="dcterms:W3CDTF">2026-10-22T07:49:40Z</dcterms:modified>
  <dc:title>ಯೆಹೆಜ್ಕೇಲನು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