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நான் ஆதரிக்கிற என் தாசன், நான் தெரிந்துகொண்டவரும், என் ஆத்துமாவுக்குப் பிரியமானவரும் இவரே; என் ஆவியை அவர்மேல் அமரப்பண்ணினேன்; அவர் புறஜாதிகளுக்கு நியாயத்தை வெளிப்படுத்துவ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நான் ஆதரிக்கிற என் தாசன், நான் தெரிந்துகொண்டவரும், என் ஆத்துமாவுக்குப் பிரியமானவரும் இவரே; என் ஆவியை அவர்மேல் அமரப்பண்ணினேன்; அவர் புறஜாதிகளுக்கு நியாயத்தை வெளிப்படுத்துவ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கூக்குரலிடவுமாட்டார், தம்முடைய சத்தத்தை உயர்த்தவும் அதை வீதியிலே கேட்கப்பண்ணவுமாட்ட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நெரிந்த நாணலை முறியாமலும், மங்கியெரிகிற திரியை அணையாமலும், நியாயத்தை உண்மையாக வெளிப்படுத்துவ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நெரிந்த நாணலை முறியாமலும், மங்கியெரிகிற திரியை அணையாமலும், நியாயத்தை உண்மையாக வெளிப்படுத்து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நியாயத்தைப் பூமியிலே நிலைப்படுத்துமட்டும் இளக்கரிப்பதுமில்லை, பதறுவதுமில்லை; அவருடைய வேதத்துக்குத் தீவுகள் காத்திரு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நியாயத்தைப் பூமியிலே நிலைப்படுத்துமட்டும் இளக்கரிப்பதுமில்லை, பதறுவதுமில்லை; அவருடைய வேதத்துக்குத் தீவுகள் காத்த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னங்களைச் சிருஷ்டித்து, அவைகளை விரித்து, பூமியையும், அதிலே உற்பத்தியாகிறவைகளையும் பரப்பினவரும், அதில் இருக்கிற ஜனத்துக்குக் சுவாசத்தையும், அதில் நடமாடுகிறவர்களுக்கு ஆவியையும் கொடுக்கிறவருமான கர்த்தராகிய தேவன் சொல்லுகிறதாவ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னங்களைச் சிருஷ்டித்து, அவைகளை விரித்து, பூமியையும், அதிலே உற்பத்தியாகிறவைகளையும் பரப்பினவரும், அதில் இருக்கிற ஜனத்துக்குக் சுவாசத்தையும், அதில் நடமாடுகிறவர்களுக்கு ஆவியையும் கொடுக்கிறவருமான கர்த்தராகிய தேவன் சொல்லுகிறதாவ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னங்களைச் சிருஷ்டித்து, அவைகளை விரித்து, பூமியையும், அதிலே உற்பத்தியாகிறவைகளையும் பரப்பினவரும், அதில் இருக்கிற ஜனத்துக்குக் சுவாசத்தையும், அதில் நடமாடுகிறவர்களுக்கு ஆவியையும் கொடுக்கிறவருமான கர்த்தராகிய தேவன் சொல்லுகிறதாவ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ர் குருடருடைய கண்களைத் திறக்கவும், கட்டுண்டவர்களைக் காவலிலிருந்தும், இருளில் இருக்கிறவர்களைக் சிறைச்சாலையிலிருந்தும் விடுவிக்கவ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ர் குருடருடைய கண்களைத் திறக்கவும், கட்டுண்டவர்களைக் காவலிலிருந்தும், இருளில் இருக்கிறவர்களைக் சிறைச்சாலையிலிருந்தும் விடுவிக்கவ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ாகிய நான் நீதியின்படி உம்மை அழைத்து, உம்முடைய கையைப்பிடித்து, உம்மைத் தற்காத்து, உம்மை ஜனத்திற்கு உடன்படிக்கையாகவும், ஜாதிகளுக்கு ஒளியாகவும் வைக்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ாகிய நான் நீதியின்படி உம்மை அழைத்து, உம்முடைய கையைப்பிடித்து, உம்மைத் தற்காத்து, உம்மை ஜனத்திற்கு உடன்படிக்கையாகவும், ஜாதிகளுக்கு ஒளியாகவும் வைக்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கர்த்தர், இது என் நாமம்; என் மகிமையை வேறொருவனுக்கும், என் துதியை விக்கிரகங்களுக்கும் கொட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கர்த்தர், இது என் நாமம்; என் மகிமையை வேறொருவனுக்கும், என் துதியை விக்கிரகங்களுக்கும் கொட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ூர்வகாலத்தில் தெரிவிக்கப்பட்டவைகள், இதோ, நிறைவேறலாயின; புதியவைகளையும் நானே அறிவிக்கிறேன்; அவைகள் தோன்றாததற்கு முன்னே, அவைகளை உங்களுக்குச் சொல்லு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ூர்வகாலத்தில் தெரிவிக்கப்பட்டவைகள், இதோ, நிறைவேறலாயின; புதியவைகளையும் நானே அறிவிக்கிறேன்; அவைகள் தோன்றாததற்கு முன்னே, அவைகளை உங்களுக்குச் சொல்லு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முத்திரத்தில் யாத்திரைபண்ணுகிறவர்களே, அதிலுள்ளவைகளே, தீவுகளே அவைகளின் குடிகளே, கர்த்தருக்குப் புதுப்பாட்டைப் பாடுங்கள்; பூமியின் கடையாந்தரத்திலிருந்து அவருடைய துதியைப் பாட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முத்திரத்தில் யாத்திரைபண்ணுகிறவர்களே, அதிலுள்ளவைகளே, தீவுகளே அவைகளின் குடிகளே, கர்த்தருக்குப் புதுப்பாட்டைப் பாடுங்கள்; பூமியின் கடையாந்தரத்திலிருந்து அவருடைய துதியைப் பாட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னாந்தரமும், அதின் ஊர்களும், கேதாரியா குடியிருக்கிற கிராமங்களும் உரத்த சத்தமிடக்கடவது; கன்மலைகளிலே குடியிருக்கிறவர்கள் கெம்பீரித்து, பர்வதங்களின் கொடுமுடியிலிருந்து ஆர்ப்பரிப்பார்கள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னாந்தரமும், அதின் ஊர்களும், கேதாரியா குடியிருக்கிற கிராமங்களும் உரத்த சத்தமிடக்கடவது; கன்மலைகளிலே குடியிருக்கிறவர்கள் கெம்பீரித்து, பர்வதங்களின் கொடுமுடியிலிருந்து ஆர்ப்பரிப்பார்கள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ுக்கு மகிமையைச்செலுத்தி, அவர் துதியைத் தீவுகளில் அறிவிப்பார்கள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பராக்கிரமசாலியைப்போல் புறப்பட்டு, யுத்தவீரனைப்போல் வைராக்கியமூண்டு, முழங்கிக் கெர்ச்சித்து, தம்முடைய சத்துருக்களை மேற்கொள்ளுவ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பராக்கிரமசாலியைப்போல் புறப்பட்டு, யுத்தவீரனைப்போல் வைராக்கியமூண்டு, முழங்கிக் கெர்ச்சித்து, தம்முடைய சத்துருக்களை மேற்கொள்ளுவ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வெகுகாலம் மவுனமாயிருந்தேன்; சும்மாயிருந்து எனக்குள்ளே அடக்கிக்கொண்டிருந்தேன்; இப்பொழுது பிள்ளை பெறுகிறவளைப்போலச் சத்தமிட்டு, அவர்களைப் பாழாக்கி விழுங்கு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வெகுகாலம் மவுனமாயிருந்தேன்; சும்மாயிருந்து எனக்குள்ளே அடக்கிக்கொண்டிருந்தேன்; இப்பொழுது பிள்ளை பெறுகிறவளைப்போலச் சத்தமிட்டு, அவர்களைப் பாழாக்கி விழுங்க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மலைகளையும் குன்றுகளையும் பாழாக்கி, அவைகளிலுள்ள பூண்டுகளையெல்லாம் வாடப்பண்ணி, ஆறுகளைத் திரட்டுகளாக்கி, ஏரிகளை வற்றிப்போகப்பண்ணு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மலைகளையும் குன்றுகளையும் பாழாக்கி, அவைகளிலுள்ள பூண்டுகளையெல்லாம் வாடப்பண்ணி, ஆறுகளைத் திரட்டுகளாக்கி, ஏரிகளை வற்றிப்போகப்பண்ணு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ுருடரை அவர்கள் அறியாத வழியிலே நடத்தி, அவர்களுக்குத் தெரியாத பாதைகளில் அவர்களை அழைத்துக்கொண்டுவந்து, அவர்களுக்கு முன்பாக இருளை வெளிச்சமும், கோணலைச் செவ்வையுமாக்குவேன்; இந்தக் காரியங்களை நான் அவர்களுக்குச் செய்து, அவர்களைக் கைவிடாதிப்ப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ுருடரை அவர்கள் அறியாத வழியிலே நடத்தி, அவர்களுக்குத் தெரியாத பாதைகளில் அவர்களை அழைத்துக்கொண்டுவந்து, அவர்களுக்கு முன்பாக இருளை வெளிச்சமும், கோணலைச் செவ்வையுமாக்குவேன்; இந்தக் காரியங்களை நான் அவர்களுக்குச் செய்து, அவர்களைக் கைவிடாதிப்ப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ுருடரை அவர்கள் அறியாத வழியிலே நடத்தி, அவர்களுக்குத் தெரியாத பாதைகளில் அவர்களை அழைத்துக்கொண்டுவந்து, அவர்களுக்கு முன்பாக இருளை வெளிச்சமும், கோணலைச் செவ்வையுமாக்குவேன்; இந்தக் காரியங்களை நான் அவர்களுக்குச் செய்து, அவர்களைக் கைவிடாதிப்ப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த்திரவேலையான விக்கிரகங்களை நம்பி, வார்ப்பிக்கப்பட்ட சுரூபங்களை நோக்கி: நீங்கள் எங்கள் தேவர்கள் என்று சொல்லுகிறவர்கள் பின்னிடைந்து மிகவும் வெட்கப்படு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த்திரவேலையான விக்கிரகங்களை நம்பி, வார்ப்பிக்கப்பட்ட சுரூபங்களை நோக்கி: நீங்கள் எங்கள் தேவர்கள் என்று சொல்லுகிறவர்கள் பின்னிடைந்து மிகவும் வெட்கப்படுவ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ெவிடரே, கேளுங்கள்; குருடரே, நீங்கள் காணும்படி நோக்கிப் பார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தாசனையல்லாமால் குருடன் யார்? நான் அனுப்பிய தூதனையல்லாமல் செவிடன் யார்? உத்தமனையல்லாமல் குருடன் யார்? கர்த்தருடைய ஊழியக்காரனையல்லாமல் அந்தகன் யார்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தாசனையல்லாமால் குருடன் யார்? நான் அனுப்பிய தூதனையல்லாமல் செவிடன் யார்? உத்தமனையல்லாமல் குருடன் யார்? கர்த்தருடைய ஊழியக்காரனையல்லாமல் அந்தகன் யார்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அநேக காரியங்களைக் கண்டும் கவனியாதிருக்கிறாய்; அவனுக்குச் செவிகளைத் திறந்தாலும் கேளாதே போகி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் தமது நீதியினிமித்தம் அவன்மேல் பிரியம் வைத்திருந்தார்; அவர் வேதத்தை முக்கியப்படுத்தி அதை மகிமையுள்ளதாக்குவ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 ஜனமோ கொள்ளையிடப்பட்டும், சூறையாடப்பட்டும் இருக்கிறார்கள்; அவர்கள் அனைவரும் கெபிகளிலே அகப்பட்டு, காவலறைகளிலே அடைக்கப்பட்டிருக்கிறார்கள், தப்புவிப்பார் இல்லாமல் கொள்ளையாகி, விட்டுவிடு என்பார் இல்லாமல் சூறையா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 ஜனமோ கொள்ளையிடப்பட்டும், சூறையாடப்பட்டும் இருக்கிறார்கள்; அவர்கள் அனைவரும் கெபிகளிலே அகப்பட்டு, காவலறைகளிலே அடைக்கப்பட்டிருக்கிறார்கள், தப்புவிப்பார் இல்லாமல் கொள்ளையாகி, விட்டுவிடு என்பார் இல்லாமல் சூறையாவ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 ஜனமோ கொள்ளையிடப்பட்டும், சூறையாடப்பட்டும் இருக்கிறார்கள்; அவர்கள் அனைவரும் கெபிகளிலே அகப்பட்டு, காவலறைகளிலே அடைக்கப்பட்டிருக்கிறார்கள், தப்புவிப்பார் இல்லாமல் கொள்ளையாகி, விட்டுவிடு என்பார் இல்லாமல் சூறையா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ங்களில் இதற்குச் செவிகொடுத்துப் பின்வருகிறதைக் கவனித்துக்கேட்கிறவன் யார்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ாக்கோபைச் சிறையிட்டு இஸ்ரவேலைக் கொள்ளைக்காரருக்கு ஒப்புக்கொடுக்கிறவர் யார்? அவர்கள் பாவஞ்செய்து விரோதித்த கர்த்தர் அல்லவோ? அவருடைய வழிகளில் நடக்க மனதாயிராமலும், அவருடைய வேதத்துக்குச் செவிகொடாமலும் போனார்கள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ாக்கோபைச் சிறையிட்டு இஸ்ரவேலைக் கொள்ளைக்காரருக்கு ஒப்புக்கொடுக்கிறவர் யார்? அவர்கள் பாவஞ்செய்து விரோதித்த கர்த்தர் அல்லவோ? அவருடைய வழிகளில் நடக்க மனதாயிராமலும், அவருடைய வேதத்துக்குச் செவிகொடாமலும் போனார்கள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ாக்கோபைச் சிறையிட்டு இஸ்ரவேலைக் கொள்ளைக்காரருக்கு ஒப்புக்கொடுக்கிறவர் யார்? அவர்கள் பாவஞ்செய்து விரோதித்த கர்த்தர் அல்லவோ? அவருடைய வழிகளில் நடக்க மனதாயிராமலும், அவருடைய வேதத்துக்குச் செவிகொடாமலும் போனார்கள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வர்கள்மேல் அவர் தமதுகோபத்தின் உக்கிரத்தையும், யுத்தத்தின் வலிமையையும் வரப்பண்ணி, அவர்களைச்சூழ அக்கினிஜுவாலைகளைக் கொளுத்தியிருந்தும் உணராதிருந்தார்கள்; அது அவர்களைத் தகித்தும், அதைமனதிலே வைக்காதேபோ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வர்கள்மேல் அவர் தமதுகோபத்தின் உக்கிரத்தையும், யுத்தத்தின் வலிமையையும் வரப்பண்ணி, அவர்களைச்சூழ அக்கினிஜுவாலைகளைக் கொளுத்தியிருந்தும் உணராதிருந்தார்கள்; அது அவர்களைத் தகித்தும், அதைமனதிலே வைக்காதேபோ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0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ഇതാ, ഞാൻ താങ്ങുന്ന എന്റെ ദാസൻ; എന്റെ ഉള്ളം പ്രസാദിക്കുന്ന എന്റെ വൃതൻ; ഞാൻ എന്റെ ആത്മാവിനെ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ൽ വെച്ചിരിക്കുന്നു; അവൻ ജാതികളോടു ന്യായം പ്രസ്താ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ൻ നിലവിളിക്കയില്ല, ഒച്ചയുണ്ടാക്കുകയില്ല, തെരുവീഥിയിൽ തന്റെ ശബ്ദം കേൾപ്പിക്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ചതഞ്ഞ ഓട അവൻ ഒടിച്ചുകളകയില്ല; പുകയുന്ന തിരി കെടുത്തുകളകയില്ല; അവൻ സത്യത്തോടെ ന്യാ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സ്താ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ഭൂമിയിൽ ന്യായം സ്ഥാപിക്കുംവരെ അവർ തളരുകയില്ല; അധൈര്യപ്പെടുകയുമില്ല; അവന്റെ ഉപദേശത്തിന്ന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്വീപുകൾ കാത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ആകാശത്തെ സൃഷ്ടിച്ചു വിരിക്കയും ഭൂമിയെയും അതിലെ ഉല്പന്നങ്ങളെയും പരത്തുകയും അതിലെ ജന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്വാസത്തെയും അതിൽ നടക്കുന്നവർക്കു പ്രാണനെയും കൊടുക്കയും ചെയ്ത യഹോവയായ ദൈവം ഇപ്രക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കുരുട്ടുകണ്ണുകളെ തുറപ്പാനും ബദ്ധന്മാരെ കുണ്ടറയിൽ നിന്നും അന്ധകാരത്തിൽ ഇരിക്കുന്ന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രാഗൃഹത്തിൽനിന്നും വിടുവിപ്പ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യഹോവയായ ഞാൻ നിന്നെ നീതിയോടെ വിളിച്ചിരിക്കുന്നു; ഞാൻ നിന്റെ കൈ പിടിച്ചു നിന്നെ കാക്കും;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ത്തിന്റെ നിയമവും ജാതികളുടെ പ്രകാശവും ആ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ഞാൻ യഹോവ അതുതന്നേ എന്റെ നാമം; ഞാൻ എന്റെ മഹത്വം മറ്റൊരുത്തന്നും എന്റെ സ്തുതി വിഗ്രഹങ്ങൾ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ുകൊടു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പണ്ടു പ്രസ്താവിച്ചതു ഇതാ, സംഭവിച്ചിരിക്കുന്നു; ഞാൻ പുതിയതു അറിയിക്കുന്നു; അതു ഉത്ഭവിക്കുമ്മുമ്പ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നിങ്ങളെ കേൾ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സമുദ്രത്തിൽ സഞ്ചരിക്കുന്നവരും അതിൽ ഉള്ള സകലവും ദ്വീപുകളും അവയിലെ നിവാസികളും ആയുള്ളോര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െക്കു ഒരു പുതിയ പാട്ടും ഭൂമിയുടെ അറ്റത്തുനിന്നു അവന്നു സ്തുതിയും പാട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മരുഭൂമിയും അതിലെ പട്ടണങ്ങളും കേദാർ പാർക്കുന്ന ഗ്രാമങ്ങളും ശബ്ദം ഉയർത്തട്ടെ; ശൈലനിവാസി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ഘോഷിച്ചുല്ലസിക്കയും മലമുകളിൽ നിന്നു ആർക്കുകയും ചെയ്യ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ർ യഹോവെക്കു മഹത്വം കൊടുത്തു അവന്റെ സ്തുതിയെ ദ്വീപുകളിൽ പ്രസ്താവ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യഹോവ ഒരു വീരനെപ്പോലെ പുറപ്പെടും; ഒരു യോദ്ധാവിനെപ്പോലെ തീക്ഷ്ണതയെ ജ്വലിപ്പിക്കും;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ർത്തുവിളിക്കും; അവൻ ഉച്ചത്തിൽ ആർക്കും; തന്റെ ശത്രുക്കളോടു വീര്യം പ്രവർത്ത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ഞാൻ ബഹുകാലം മിണ്ടാതെയിരുന്നു; ഞാൻ മൌനമായി അടങ്ങിപ്പാർത്തിരുന്നു; ഇപ്പോഴോ നോവുകിട്ടി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ത്രീയെപ്പോലെ ഞാൻ ഞരങ്ങി നെടുവീർപ്പിട്ടു കതെ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ഞാൻ മലകളെയും കുന്നുകളെയും ശൂന്യമാക്കി അവയുടെ സസ്യങ്ങളെ എല്ലാം ഉണക്കിക്കളയും; ഞാൻ നദി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്വീപുകളാക്കും; പൊയ്കകളെ വറ്റ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ഞാൻ കുരുടന്മാരെ അവർ അറിയാത്ത വഴിയിൽ നടത്തും; അവർ അറിയാത്ത പാതകളിൽ അവരെ സഞ്ചരിക്കുമാറാക്കും;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മുമ്പിൽ ഇരുട്ടിനെ വെളിച്ചവും ദുർഘടങ്ങളെ സമഭൂമിയും ആക്കും; ഞാൻ ഈ വചനങ്ങളെ വിട്ടുകളയ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വർത്ത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വിഗ്രഹങ്ങളിൽ ആശ്രയിച്ചു ബിംബങ്ങളോടു: നിങ്ങൾ ഞങ്ങളുടെ ദേവന്മാരെന്നു പറയുന്നവർ പിന്തിരിഞ്ഞ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റ്റവും ലജ്ജിച്ച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ചെകിടന്മാരേ, കേൾപ്പിൻ; കുരുടന്മാരേ, നോക്കിക്കാണ്മിൻ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എന്റെ ദാസനല്ലാതെ കുരുടൻ ആർ? ഞാൻ അയക്കുന്ന ദൂതനെപ്പോലെ ചെകിടൻ ആർ? എന്റെ പ്രിയനെപ്പോലെ കുരുട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ുടെ ദാസനെപ്പോലെ അന്ധനുമായവൻ ആ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പലതും കണ്ടിട്ടും നീ സൂക്ഷിക്കുന്നില്ല; ചെവി തുറന്നിരുന്നിട്ടും അവൻ കേൾക്ക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യഹോവ തന്റെ നീതിനിമിത്തം ഉപദേശത്തെ ശ്രേഷ്ഠമാക്കി മഹത്വീകരിപ്പാൻ പ്രസാദ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എന്നാൽ ഇതു മോഷ്ടിച്ചും കവർന്നും പോയിരിക്കുന്ന ഒരു ജനമാകുന്നു; അവരൊക്കെയും കുഴികളിൽ കുടുങ്ങ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രാഗൃഹങ്ങളിൽ അടെക്കപ്പെട്ടുമിരിക്കുന്നു; അവർ കവർച്ചയായ്പോയി, ആരും വിടുവിക്കുന്നില്ല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ള്ളയായ്പോയി, മടക്കിത്തരിക എന്നു ആരും പറയുന്ന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നിങ്ങളിൽ ആർ അതിന്നു ചെവികൊടുക്കും? ഭാവികാലത്തേക്കു ആർ ശ്രദ്ധിച്ചു കേൾക്കു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യാക്കോബിനെ കൊള്ളയായും യിസ്രായേലിനെ കവർച്ചക്കാർക്കു ഏല്പിച്ചുകൊടുത്തവൻ ആർ? യഹോവ തന്നേയല്ല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ോടു നാം പാപം ചെയ്തുപോയി അവന്റെ വഴികളിൽ നടപ്പാൻ അവർക്കു മനസ്സില്ലായിരുന്നു; അവന്റെ ന്യായപ്രമാ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അനുസരിച്ചിട്ട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തുകൊണ്ടു അവൻ തന്റെ ഉഗ്രകോപവും യുദ്ധകാഠിന്യവും അവരുടെമേൽ പകർന്നു; അതു അവരുടെ ചുറ്റ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്വലിച്ചിട്ടും അവർ അറിഞ്ഞില്ല; അതു അവരെ ദഹിപ്പിച്ചിട്ടും അവർ കൂട്ടാക്കി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2026-10-21T04:42:21Z</dcterms:created>
  <dcterms:modified xsi:type="dcterms:W3CDTF">2026-10-21T04:42:21Z</dcterms:modified>
  <dc:title>യെശയ്യാവ് : 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