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லாபானுடைய குமாரர்: எங்கள் தகப்பனுக்கு உண்டானவைகள் யாவையும் யாக்கோபு எடுத்துக் கொண்டான் என்றும், எங்கள் தகப்பனுடைய பொருளினாலே இந்தச் செல்வத்தையெல்லாம் அடைந்தான் என்றும் சொன்ன வார்த்தைகளை யாக்கோபு கே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லாபானுடைய குமாரர்: எங்கள் தகப்பனுக்கு உண்டானவைகள் யாவையும் யாக்கோபு எடுத்துக் கொண்டான் என்றும், எங்கள் தகப்பனுடைய பொருளினாலே இந்தச் செல்வத்தையெல்லாம் அடைந்தான் என்றும் சொன்ன வார்த்தைகளை யாக்கோபு கே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லாபானின் முகத்தை யாக்கோபு பார்த்தபோது, அது நேற்று முந்தைநாள் இருந்ததுபோல் இராமல் வேறுபட்டிருக்கக் க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யாக்கோபை நோக்கி: உன் பிதாக்களுடைய தேசத்திற்கும் உன் இனத்தாரிடத்திற்கும் நீ திரும்பிப்போ; நான் உன்னோடேகூட இருப்பேன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யாக்கோபை நோக்கி: உன் பிதாக்களுடைய தேசத்திற்கும் உன் இனத்தாரிடத்திற்கும் நீ திரும்பிப்போ; நான் உன்னோடேகூட இருப்ப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ாக்கோபு, ராகேலையும் லேயாளையும் வெளியிலே தன் மந்தையிடத்தில் அழைப்பி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் தகப்பனுடைய முகம் நேற்று முந்தைநாள் இருந்ததுபோல இருக்கவில்லையென்று எனக்குத் தோன்றுகிறது; ஆனாலும் என் தகப்பனுடைய தேவன் என்னோடேகூட இ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ை நோக்கி: உங்கள் தகப்பனுடைய முகம் நேற்று முந்தைநாள் இருந்ததுபோல இருக்கவில்லையென்று எனக்குத் தோன்றுகிறது; ஆனாலும் என் தகப்பனுடைய தேவன் என்னோடேகூட இ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னால் இயன்றமட்டும் நான் உங்கள் தகப்பனுக்கு ஊழியஞ்செய்தேன் என்று நீங்கள் அறிந்திருக்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கப்பனோ, என்னை வஞ்சித்து, என் சம்பளத்தைப் பத்துமுறை மாற்றினான்; ஆனாலும் அவன் எனக்குத் தீங்குசெய்ய தேவன் அவனுக்கு இடங்கொடுக்க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ள்ளியுள்ளவைகள் உன் சம்பளமாயிருக்கும் என்று அவன் சொன்னபோது, ஆடுகளெல்லாம் புள்ளியுள்ள குட்டிகளைப் போட்டது; கலப்பு நிறமானவைகள் உன் சம்பளமாயிருக்கும் என்று அவன் சொன்னபோது, ஆடுகளெல்லாம் கலப்புநிறக் குட்டிகளைப் போட்ட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தமாய் தேவன் உங்கள் தகப்பனுடைய ஆடுகளை எடுத்து, எனக்குத் த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டுகள் பொலியும் காலத்திலே நான் கண்ட சொப்பனத்தில் என் கண்களை ஏறெடுத்துப் பார்க்கும்போது, ஆடுகளோடே பொலியும் கடாக்கள் கலப்பு நிறமும் புள்ளியும் வரியும் உள்ளவைகளாகக் க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டுகள் பொலியும் காலத்திலே நான் கண்ட சொப்பனத்தில் என் கண்களை ஏறெடுத்துப் பார்க்கும்போது, ஆடுகளோடே பொலியும் கடாக்கள் கலப்பு நிறமும் புள்ளியும் வரியும் உள்ளவைகளாகக் க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தேவதூதன் ஒருவர் சொப்பனத்தில் யாக்கோபே என்றார்; இதோ, இருக்கிறேன் என்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உன் கண்களை ஏறெடுத்துப்பார்; ஆடுகளோடே பொலியும் கடாக்களெல்லாம் கலப்புநிறமும் புள்ளியும் வரியுமுள்ளவைகளாய் இருக்கிறது; லாபான் உனக்குச் செய்கிற யாவையும் 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: உன் கண்களை ஏறெடுத்துப்பார்; ஆடுகளோடே பொலியும் கடாக்களெல்லாம் கலப்புநிறமும் புள்ளியும் வரியுமுள்ளவைகளாய் இருக்கிறது; லாபான் உனக்குச் செய்கிற யாவையும் 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ூணுக்கு அபிஷேகம் செய்து, எனக்கு ஒரு பொருத்தனையைப் பண்ணின பெத்தேலிலே உனக்குத் தரிசனமான தேவன் நானே; இப்பொழுது நீ எழுந்து, இந்தத் தேசத்தைவிட்டுப் புறப்பட்டு, உன் இனத்தாரிருக்கிற தேசத்திற்குத் திரும்பிப்போ என்று சொன்ன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ூணுக்கு அபிஷேகம் செய்து, எனக்கு ஒரு பொருத்தனையைப் பண்ணின பெத்தேலிலே உனக்குத் தரிசனமான தேவன் நானே; இப்பொழுது நீ எழுந்து, இந்தத் தேசத்தைவிட்டுப் புறப்பட்டு, உன் இனத்தாரிருக்கிற தேசத்திற்குத் திரும்பிப்போ என்று சொன்ன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ராகேலும் லேயாளும்: எங்கள் தகப்பன் வீட்டில் இனி எங்களுக்குப் பங்கும் சுதந்தரமும் உண்ட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ராகேலும் லேயாளும்: எங்கள் தகப்பன் வீட்டில் இனி எங்களுக்குப் பங்கும் சுதந்தரமும் உ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ால் நாங்கள் அந்நியராய் எண்ணப்படவில்லையா? அவர் எங்களை விற்று, எங்கள் பணத்தையும் வாயிலே போட்டுக்கொண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தேவன் எங்கள் தகப்பனிடத்திலிருந்து எடுத்த ஐசுவரியம் எல்லாம் நமக்கும் நம்முடைய பிள்ளைகளுக்கும் உரியது; இப்படியிருக்க, தேவன் உமக்குச் சொன்னபடியெல்லாம் செய்யு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தேவன் எங்கள் தகப்பனிடத்திலிருந்து எடுத்த ஐசுவரியம் எல்லாம் நமக்கும் நம்முடைய பிள்ளைகளுக்கும் உரியது; இப்படியிருக்க, தேவன் உமக்குச் சொன்னபடியெல்லாம் செய்ய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ாக்கோபு எழுந்து, தன் பிள்ளைகளையும் தன் மனைவிகளையும் ஒட்டகங்களின்மேல் ஏற்ற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தான் அராமிலே சம்பாதித்த மிருகஜீவன்களாகிய மந்தைகள் அனைத்தையும் தன் பொருள்கள் எல்லாவற்றையும் எடுத்துக்கொண்டு, கானான் தேசத்தில் இருக்கிற தன் தகப்பனாகிய ஈசாக்கிடத்துக்குப் போகப் புறப்ப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ன் பதான் அராமிலே சம்பாதித்த மிருகஜீவன்களாகிய மந்தைகள் அனைத்தையும் தன் பொருள்கள் எல்லாவற்றையும் எடுத்துக்கொண்டு, கானான் தேசத்தில் இருக்கிற தன் தகப்பனாகிய ஈசாக்கிடத்துக்குப் போகப் புறப்ப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பான், தன் ஆடுகளை மயிர்கத்தரிக்கப் போயிருந்தான்; அந்தச் சமயத்திலே ராகேல் தன் தகப்பனுடைய சொரூபங்களைத் திருடிக்கொண்ட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லாபான், தன் ஆடுகளை மயிர்கத்தரிக்கப் போயிருந்தான்; அந்தச் சமயத்திலே ராகேல் தன் தகப்பனுடைய சொரூபங்களைத் திருடிக்கொண்ட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ாக்கோபு தான் ஓடிப்போகிறதைச் சீரியனாகிய லாபானுக்கு அறிவியாமல், திருட்டளவாய்ப் போய்வி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அவன் தனக்கு உண்டானவைகளையெல்லாம் எடுத்துக்கொண்டு, ஆற்றைக் கடந்து, கீலேயாத் மலையை நோக்கி ஓடிப்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ே அவன் தனக்கு உண்டானவைகளையெல்லாம் எடுத்துக்கொண்டு, ஆற்றைக் கடந்து, கீலேயாத் மலையை நோக்கி ஓடிப்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க்கோபு ஓடிப்போனது மூன்றாம் நாளிலே லாபானுக்கு அறிவிக்கப்ப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, தன் சகோதரரைக் கூட்டிக்கொண்டு, ஏழுநாள் பிரயாணபரியந்தம் அவனைத் தொடர்ந்துபோய், கீலேயாத் மலையிலே அவனைக் கண்டுபிட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ன், தன் சகோதரரைக் கூட்டிக்கொண்டு, ஏழுநாள் பிரயாணபரியந்தம் அவனைத் தொடர்ந்துபோய், கீலேயாத் மலையிலே அவனைக் கண்டுபிட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 தேவன் சீரியா தேசத்தானாகிய லாபானுக்குச் சொப்பனத்தில் தோன்றி: நீ யாக்கோபோடே நன்மையே அன்றித் தீமை ஒன்றும் பேசாதபடிக்கு எச்சரிக்கையாயிர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ு ராத்திரி தேவன் சீரியா தேசத்தானாகிய லாபானுக்குச் சொப்பனத்தில் தோன்றி: நீ யாக்கோபோடே நன்மையே அன்றித் தீமை ஒன்றும் பேசாதபடிக்கு எச்சரிக்கையாயிரு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லாபான் யாக்கோபினிடத்தில் வந்தான்; யாக்கோபு மலையிலே தன் கூடாரத்தைப் போட்டிருந்தான்; லாபானும் தன் சகோதரரோடேகூடக் கீலேயாத் மலையிலே கூடாரம் போ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லாபான் யாக்கோபினிடத்தில் வந்தான்; யாக்கோபு மலையிலே தன் கூடாரத்தைப் போட்டிருந்தான்; லாபானும் தன் சகோதரரோடேகூடக் கீலேயாத் மலையிலே கூடாரம் 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லாபான் யாக்கோபை நோக்கி: நீ திருட்டளவாய்ப் புறப்பட்டு, என் குமாரத்திகளை யுத்தத்தில் பிடித்த சிறைகளைப்போலக் கொண்டுவந்தது என்ன செய்கை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லாபான் யாக்கோபை நோக்கி: நீ திருட்டளவாய்ப் புறப்பட்டு, என் குமாரத்திகளை யுத்தத்தில் பிடித்த சிறைகளைப்போலக் கொண்டுவந்தது என்ன செய்கை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ஓடிப்போவதை மறைத்து, எனக்கு அறிவியாமல், திருட்டளவாய் என்னிடத்திலிருந்து வந்துவிட்டது என்ன? நான் உன்னைச் சந்தோஷமாய், சங்கீதம் மேளதாளம் கின்னரமுழக்கத்துடனே அனுப்புவேன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ஓடிப்போவதை மறைத்து, எனக்கு அறிவியாமல், திருட்டளவாய் என்னிடத்திலிருந்து வந்துவிட்டது என்ன? நான் உன்னைச் சந்தோஷமாய், சங்கீதம் மேளதாளம் கின்னரமுழக்கத்துடனே அனுப்புவேன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ிள்ளைகளையும் என் குமாரத்திகளையும் நான் முத்தஞ்செய்ய விடாமல் போனதென்ன? இந்தச் செய்கையை நீ மதியில்லாமல் செய்த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ிள்ளைகளையும் என் குமாரத்திகளையும் நான் முத்தஞ்செய்ய விடாமல் போனதென்ன? இந்தச் செய்கையை நீ மதியில்லாமல் செய்த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ப் பொல்லாப்புச் செய்ய எனக்கு வல்லமையுண்டு; ஆகிலும் உங்கள் தகப்பனுடைய தேவன் நீ யாக்கோபோடே நன்மையே அன்றித் தீமை ஒன்றும் பேசாதபடிக்கு எச்சரிக்கையாயிரு என்று நேற்று ராத்திரி என்னோடே சொன்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ங்களுக்குப் பொல்லாப்புச் செய்ய எனக்கு வல்லமையுண்டு; ஆகிலும் உங்கள் தகப்பனுடைய தேவன் நீ யாக்கோபோடே நன்மையே அன்றித் தீமை ஒன்றும் பேசாதபடிக்கு எச்சரிக்கையாயிரு என்று நேற்று ராத்திரி என்னோடே சொன்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ம் உன் தகப்பனுடைய வீட்டின்மேலுள்ள வாஞ்சையினால் புறப்பட்டுப்போகிறதானால் போகலாம், என் தெய்வங்களை ஏன் திருடிக்கொண்டுபோகிறாய் என்று கே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ாக்கோபு லாபானுக்குப் பிரதியுத்தரமாக: உம்முடைய குமாரத்திகளைப் பலாத்காரமாய்ப் பிடித்து வைத்துக்கொள்வீர் என்று நான் அஞ்சினதினாலே இப்படி வந்துவிட்ட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ாலும் யாரிடத்தில் உம்முடைய தெய்வங்களைக் கண்டுபிடிக்கிறீரோ, அவனை உயிரோடே விடவேண்டாம்; உம்முடைய பொருள்கள் ஏதாவது என் வசத்தில் உண்டானால் நீர் அதை நம்முடைய சகோதரருக்கு முன்பாகப் பரிசோதித்தறிந்து, அதை எடுத்துக்கொள்ளும் என்றான். ராகேல் அவைகளைத் திருடிக்கொண்டுவந்ததை யாக்கோபு அறியாதிரு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லாபான் யாக்கோபின் கூடாரத்திலும், லேயாளின் கூடாரத்திலும், இரண்டு வேலைக்காரிகளின் கூடாரத்திலும் பிரவேசித்துப் பார்த்தும் ஒன்றும் கண்டுபிடிக்கவில்லை; பின்பு, லேயாளின் கூடாரத்தைவிட்டு ராகேலின் கூடாரத்துக்குப் போ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லாபான் யாக்கோபின் கூடாரத்திலும், லேயாளின் கூடாரத்திலும், இரண்டு வேலைக்காரிகளின் கூடாரத்திலும் பிரவேசித்துப் பார்த்தும் ஒன்றும் கண்டுபிடிக்கவில்லை; பின்பு, லேயாளின் கூடாரத்தைவிட்டு ராகேலின் கூடாரத்துக்குப் போ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ராகேல் அந்தச் சுரூபங்களை எடுத்து, ஒட்டகச் சேணத்தின்கீழ் வைத்து, அதின்மேல் உட்கார்ந்திருந்தாள், லாபான் கூடாரம் எங்கும் தடவிப்பார்த்தும், அவைகளைக் கண்டுபிடிக்க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ராகேல் அந்தச் சுரூபங்களை எடுத்து, ஒட்டகச் சேணத்தின்கீழ் வைத்து, அதின்மேல் உட்கார்ந்திருந்தாள், லாபான் கூடாரம் எங்கும் தடவிப்பார்த்தும், அவைகளைக் கண்டுபிடிக்கவ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் தகப்பனை நோக்கி: என் ஆண்டவனாகிய உமக்கு முன்பாக நான் எழுந்திராததைக்குறித்துக் கோபங்கொள்ளவேண்டாம்; ஸ்திரீகளுக்குள்ள வழிபாடு எனக்கு உண்டாயிருக்கிறது என்றாள்; அப்படியே அவன் அந்தச் சுரூபங்களைத் தேடியும் கண்டுபிடிக்க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ள் தன் தகப்பனை நோக்கி: என் ஆண்டவனாகிய உமக்கு முன்பாக நான் எழுந்திராததைக்குறித்துக் கோபங்கொள்ளவேண்டாம்; ஸ்திரீகளுக்குள்ள வழிபாடு எனக்கு உண்டாயிருக்கிறது என்றாள்; அப்படியே அவன் அந்தச் சுரூபங்களைத் தேடியும் கண்டுபிடிக்க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ாக்கோபுக்குக் கோபம் எழும்பி, லாபானோடே வாக்குவாதம்பண்ணி: நீர் என்னை இவ்வளவு உக்கிரமாய்த் தொடர்ந்துவரும்படிக்கு நான் செய்த தப்பிதம் என்ன? நான் செய்த துரோகம் என்ன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ாக்கோபுக்குக் கோபம் எழும்பி, லாபானோடே வாக்குவாதம்பண்ணி: நீர் என்னை இவ்வளவு உக்கிரமாய்த் தொடர்ந்துவரும்படிக்கு நான் செய்த தப்பிதம் என்ன? நான் செய்த துரோகம் என்ன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தட்டுமுட்டுகளையெல்லாம் தடவிப்பார்த்தீரே; உம்முடைய வீட்டுத் தட்டுமுட்டுகளில் என்னத்தைக் கண்டுபிடித்தீர்? அதை என்னுடைய சகோதரருக்கும் உம்முடைய சகோதரருக்கும் முன்பாக இங்கே வையும்; அவர்கள் எனக்கும் உமக்கும் நடுத்தீர்க்கட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தட்டுமுட்டுகளையெல்லாம் தடவிப்பார்த்தீரே; உம்முடைய வீட்டுத் தட்டுமுட்டுகளில் என்னத்தைக் கண்டுபிடித்தீர்? அதை என்னுடைய சகோதரருக்கும் உம்முடைய சகோதரருக்கும் முன்பாக இங்கே வையும்; அவர்கள் எனக்கும் உமக்கும் நடுத்தீர்க்கட்ட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ந்த இருபது வருஷகாலமாய் நான் உம்மிடத்தில் இருந்தேன்; உம்முடைய செம்மறியாடுகளும் வெள்ளாடுகளும் சினையழியவில்லை; உம்முடைய மந்தைகளின் கடாக்களை நான் தின்ன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ந்த இருபது வருஷகாலமாய் நான் உம்மிடத்தில் இருந்தேன்; உம்முடைய செம்மறியாடுகளும் வெள்ளாடுகளும் சினையழியவில்லை; உம்முடைய மந்தைகளின் கடாக்களை நான் தின்னவ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ீறுண்டதை நான் உம்மிடத்துக்குக் கொண்டுவராமல், அதற்காக நான் உத்தரவாதம்பண்ணினேன்; பகலில் களவுபோனதையும், இரவில் களவுபோனதையும் என் கையில் கேட்டு வாங்கினீ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ீறுண்டதை நான் உம்மிடத்துக்குக் கொண்டுவராமல், அதற்காக நான் உத்தரவாதம்பண்ணினேன்; பகலில் களவுபோனதையும், இரவில் களவுபோனதையும் என் கையில் கேட்டு வாங்கினீ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கலிலே வெயிலும் இரவிலே குளிரும் என்னைப் பட்சித்தது; நித்திரை என் கண்களுக்குத் தூரமாயிருந்தது; இவ்விதமாய்ப் பாடுபட்ட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ந்த இருபது வருஷகாலம் உம்முடைய வீட்டிலே இருந்தேன்; பதினாலு வருஷம் உம்முடைய இரண்டு குமாரத்திகளுக்காகவும், ஆறு வருஷம் உம்முடைய மந்தைக்காகவும் உம்மிடத்தில் சேவித்தேன்; பத்துமுறை என் சம்பளத்தை மாற்றினீ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ந்த இருபது வருஷகாலம் உம்முடைய வீட்டிலே இருந்தேன்; பதினாலு வருஷம் உம்முடைய இரண்டு குமாரத்திகளுக்காகவும், ஆறு வருஷம் உம்முடைய மந்தைக்காகவும் உம்மிடத்தில் சேவித்தேன்; பத்துமுறை என் சம்பளத்தை மாற்றினீ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் பிதாவின் தேவனாகிய ஆபிரகாமின் தேவனும் ஈசாக்கின் பயபக்திக்குரியவரும் என்னோடிராமற்போனால், நீர் இப்பொழுது என்னை வெறுமையாய் அனுப்பிவிட்டிருப்பீர்; தேவன் என் சிறுமையையும் என் கைப்பிரயாசத்தையும் பார்த்து, நேற்று ராத்திரி உம்மைக் கடிந்துகொண்டார் என்று சொன்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லாபான் யாக்கோபுக்குப் பிரதியுத்தரமாக: இந்தக் குமாரத்திகள் என் குமாரத்திகள், இந்தப் பிள்ளைகள் என் பிள்ளைகள், இந்த மந்தை என் மந்தை; நீ காண்கிற யாவும் என்னுடையவைகள்; என் குமாரத்திகளாகிய இவர்களையும், இவர்கள் பெற்ற பிள்ளைகளையும் இன்று நான் என்ன செய்யக்கூடும்?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ப்பொழுதும் எனக்கும் உனக்கும் சாட்சியாயிருக்கும் பொருட்டு, நீயும் நானும் உடன்படிக்கைபண்ணிக்கொள்ளக்கடவோம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ப்பொழுதும் எனக்கும் உனக்கும் சாட்சியாயிருக்கும் பொருட்டு, நீயும் நானும் உடன்படிக்கைபண்ணிக்கொள்ளக்கடவோம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யாக்கோபு ஒரு கல்லை எடுத்து, அதைத் தூணாக நிறுத்த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னும் யாக்கோபு தன் சகோதரரைப் பார்த்து, கற்களைக் குவியலாகச் சேருங்கள் என்றான்; அவர்கள் கற்களை எடுத்துக்கொண்டுவந்து, ஒரு குவியலாக்கி, அந்தக் குவியலின்மேல் போஜனம்பண்ணி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னும் யாக்கோபு தன் சகோதரரைப் பார்த்து, கற்களைக் குவியலாகச் சேருங்கள் என்றான்; அவர்கள் கற்களை எடுத்துக்கொண்டுவந்து, ஒரு குவியலாக்கி, அந்தக் குவியலின்மேல் போஜனம்பண்ணி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லாபான் அதற்கு ஜெகர்சகதூதா என்று பேரிட்டான்; யாக்கோபு அதற்குக் கலயெத் என்று பேரிட்ட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ுவியல் இன்று எனக்கும் உனக்கும் சாட்சி என்று லாபான் சொன்னபடியினாலே, அதின் பெயர் கலயெத் என்னப்பட்ட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ுவியல் இன்று எனக்கும் உனக்கும் சாட்சி என்று லாபான் சொன்னபடியினாலே, அதின் பெயர் கலயெத் என்னப்பட்ட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ந்தக் குவியல் இன்று எனக்கும் உனக்கும் சாட்சி என்று லாபான் சொன்னபடியினாலே, அதின் பெயர் கலயெத் என்னப்பட்ட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ல்லாமலும் அவன்: நாம் ஒருவரை ஒருவர் விட்டு மறைந்தபின், நீ என் குமாரத்திகளைத் துயரப்படுத்தி, அவர்களையல்லாமல் வேறே ஸ்திரீகளை விவாகம்பண்ணினாயானால், கர்த்தர் எனக்கும் உனக்கும் நடுநின்று கண்காணிக்கக்கடவர்;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ல்லாமலும் அவன்: நாம் ஒருவரை ஒருவர் விட்டு மறைந்தபின், நீ என் குமாரத்திகளைத் துயரப்படுத்தி, அவர்களையல்லாமல் வேறே ஸ்திரீகளை விவாகம்பண்ணினாயானால், கர்த்தர் எனக்கும் உனக்கும் நடுநின்று கண்காணிக்கக்கடவர்;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நம்முடனே ஒருவரும் இல்லை; பார், தேவனே எனக்கும் உனக்கும் சாட்சி என்று சொன்னபடியால், அது மிஸ்பா என்னும் பேர் பெற்ற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 லாபான் யாக்கோபை நோக்கி: இதோ, இந்தக் குவியலையும் எனக்கும் உனக்கும் நடுவாக நான் நிறுத்தின தூணையும் ப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ங்கு செய்ய நான் இந்தக் குவியலைக் கடந்து உன்னிடத்துக்கு வராதபடிக்கும், நீ இந்தக் குவியலையும் இந்தத் தூணையும் கடந்து என்னிடத்துக்கு வராதபடிக்கும் இந்தக் குவியலும் சாட்சி, இந்தத் தூணும் சாட்சி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ங்கு செய்ய நான் இந்தக் குவியலைக் கடந்து உன்னிடத்துக்கு வராதபடிக்கும், நீ இந்தக் குவியலையும் இந்தத் தூணையும் கடந்து என்னிடத்துக்கு வராதபடிக்கும் இந்தக் குவியலும் சாட்சி, இந்தத் தூணும் சாட்சி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ஆபிரகாமின் தேவனும் நாகோரின் தேவனும் அவர்கள் பிதாக்களின் தேவனுமாயிருக்கிறவர் நமக்குள்ளே நடுநின்று நியாயந்தீர்ப்பாராக என்றான். அப்பொழுது யாக்கோபு தன் தகப்பனாகிய ஈசாக்கின் பயபக்திக்குரியவர்மேல் ஆணையிட்ட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ஆபிரகாமின் தேவனும் நாகோரின் தேவனும் அவர்கள் பிதாக்களின் தேவனுமாயிருக்கிறவர் நமக்குள்ளே நடுநின்று நியாயந்தீர்ப்பாராக என்றான். அப்பொழுது யாக்கோபு தன் தகப்பனாகிய ஈசாக்கின் பயபக்திக்குரியவர்மேல் ஆணையிட்ட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யாக்கோபு மலையின்மேல் பலியிட்டு, போஜனம்பண்ணும்படி தன் சகோதரரை அழைத்தான்; அப்படியே அவர்கள் போஜனம்பண்ணி மலையிலே இராத்தங்கின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ின்பு யாக்கோபு மலையின்மேல் பலியிட்டு, போஜனம்பண்ணும்படி தன் சகோதரரை அழைத்தான்; அப்படியே அவர்கள் போஜனம்பண்ணி மலையிலே இராத்தங்கின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லாபான் அதிகாலமே எழுந்திருந்து, தன் குமாரரையும் தன் குமாரத்திகளையும் முத்தஞ்செய்து, அவர்களை ஆசீர்வதித்தான். பின்பு லாபான் புறப்பட்டு, தன் இடத்துக்குத் திரும்பிப்போன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லாபான் அதிகாலமே எழுந்திருந்து, தன் குமாரரையும் தன் குமாரத்திகளையும் முத்தஞ்செய்து, அவர்களை ஆசீர்வதித்தான். பின்பு லாபான் புறப்பட்டு, தன் இடத்துக்குத் திரும்பி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లాబాను కుమారులుమన తండ్రికి కలిగినది యావత్తును యాకోబు తీసికొని, మన తండ్రికి కలిగిన దానివలన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వదాస్తి సంపాదించెనని చెప్పుకొనిన మాటలు యాకోబు వి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రియు అతడు లాబాను ముఖము చూచినప్పుడు అది నిన్న మొన్న ఉండినట్లు అతనియెడల ఉ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యెహోవానీ పిత రుల దేశమునకు నీ బంధువుల యొద్దకు తిరిగి వెళ్లుము; నేను నీకు తోడైయుండెద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ాకోబు పొలములో తన మందయొద్దకు రాహేలును లేయాను పిలువనంపి వారితో యిట్ల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 తండ్రి కటాక్షము నిన్న మొన్న నామీద ఉండినట్లు ఇప్పుడు నామీద నుండలేదని నాకు కనబడుచున్నది;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తండ్రియొక్క దేవుడు నాకు తోడై య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ీ తండ్రికి నా యావచ్ఛ క్తితో కొలువు చేసితినని మీకు తెలిసే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 తండ్రి నన్ను మోసపుచ్చి పదిమార్లు నా జీతము మార్చెను; అయిననుదేవుడు అతని నాకు హానిచేయ న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డుపొడలు గలవి నీ జీతమగునని చెప్పినయెడల అప్పుడు మందలన్నియు పొడలుగల పిల్లలనీనెను. చారలుగలవ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తమగునని చెప్పినయెడల అప్పుడు మందలన్నియు చారలుగల పిల్లల నీన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ట్లు దేవుడు మీ తండ్రి పశువులను తీసి నా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ందలు చూలుకట్టు కాలమున నేను స్వప్న మందు కన్నులెత్తి చూడగా గొఱ్ఱలను దాటు పొట్టేళ్లు చారల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డలైనను మచ్చలైనను గలవ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ఆ స్వప్నమందు దేవుని దూత యాకోబూ అని నన్ను పిలువగాచిత్తము ప్రభువా అని 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ు ఆయననీ కన్నులెత్తి చూడుము; గొఱ్ఱలను దాటు చున్న పొట్టేళ్లన్నియు చారలైనను పొడల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చ్చలైనను గలవి; ఏలయనగా లాబాను నీకు చేయుచున్నది యావత్తును చూ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వెక్కడ స్తంభముమీద నూనె పోసితివో, యెక్కడ నాకు మ్రొక్కుబడి చేసితివో ఆ బేతేలు దేవుడను నే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ప్పుడు నీవు లేచి యీ దేశ ములోనుండి బయలుదేరి నీవు పుట్టిన దేశమునకు తిరిగి వెళ్లుమని నాతో చెప్ప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ు రాహేలును లేయాయుయింక మా తండ్రి యింట మాకు పాలు పంపు లెక్కడివి? అతడు మమ్మును అన్య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ుట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మమ్మును అమి్మవేసి, మాకు రావలసిన ద్రవ్యమును బొత్తుగా తిన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ేవుడు మా తండ్రి యొద్దనుండి తీసివేసిన ధనమంతయు మాదియు మా పిల్లలదియునైయున్నది గదా? కాబట్టి దేవ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తో చెప్పినట్లెల్ల చేయుమని అతనికుత్తర మ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ాకోబు లేచి తన కుమారులను తన భార్యలను ఒంటెలమీద నెక్క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నానుదేశమునకు తన తండ్రియైన ఇస్సాకు నొద్దకు వెళ్లుటకు తన పశువు లన్నిటిని, తాను సంపాదించిన సంప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వత్తును, పద్దన రాములో తాను సంపాదించిన ఆస్తి యావత్తును తీసి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లాబాను తన గొఱ్ఱలబొచ్చు కత్తిరించుటకు వెళ్లియుండగా రాహేలు తన తండ్రి యింటనున్న గృహ దేవత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ొంగి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ాకోబు తాను పారిపోవు చున్నానని సిరియావాడైన లాబానుకు తెలియచేయక పోవుటవలన అతని మోసపుచ్చినవా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డు తనకు కలిగిన దంతయు తీసికొని పారిపోయెను. అతడు లేచి నది దాటి గిలాదను కొండతట్టు అభిముఖ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ాకోబు పారిపోయెనని మూడవ దినమున లాబానుకు తెలు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డు తన బంధువులను వెంటబెట్టుకొని, యేడు దినముల ప్రయాణమంత దూరము అతని తరుముకొని పోయి, గిలాదుకొ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 అతని కలి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రాత్రి స్వప్నమందు దేవుడు సిరియావాడైన లాబాను నొద్దకు వచ్చినీవు యాకోబుతో మంచిగాని చెడ్డ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ుకకుము జాగ్రత్త సుమీ అ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లాబాను యాకోబును కలిసికొనెను. యాకోబు తన గుడారము ఆ కొండమీద వేసికొనియుండెను; లాబానును తన బంధువు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ిలాదు కొండమీద గుడారము వేసి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లాబాను యాకోబుతోనీవేమి చేసితివి? నన్ను మోసపుచ్చి, కత్తితో చెరపట్టబడిన వారిని వలె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లను కొనిపోవ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నాకు చెప్పక రహస్యముగా పారిపోయి నన్ను మోసపుచ్చితివేల? సంభ్రమముతోను పాటలతోను మద్దెల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తారాలతోను నిన్ను సాగనంపుదు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యితే నీవు నా కుమారులను నా కుమార్తెలను నన్ను ముద్దు పెట్టు కొననియ్యక పిచ్చిపట్టి యి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కు హాని చేయుటకు నా చేతనవును; అయితే పోయిన రాత్రి మీ తండ్రియొక్క దేవుడునీవు యాకోబుతో మంచి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్డగాని పలుక కుము జాగ్రత్త సుమీ అ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ీ తండ్రి యింటిమీద బహు వాంఛగల వాడవై వెళ్లగోరినయెడల వెళ్లుము, నా దేవతల నేల దొంగిలితివ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ాకోబు నీవు బలవంతముగా నా యొద్దనుండి నీ కుమార్తెలను తీసికొందువేమో అనుకొని భయపడ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ఎవరియొద్ద నీ దేవతలు కనబడునో వారు బ్రదుకకూడదు. నీవు నా యొద్దనున్న వాటిని మన బంధువుల యెదుట వెద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దానిని తీసికొనుమని లాబానుతో చెప్పెను. రాహేలు వాటిని దొంగిలెనని యాకోబునకు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లాబాను యాకోబు గుడారములోనికి లేయా గుడారము లోనికి ఇద్దరి దాసీల గుడారములలోనికి వెళ్లెను గాన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మియు దొరకలేదు. తరువాత అతడు లేయా గుడారములోనుండి బయలుదేరి రాహేలు గుడారములోనిక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రాహేలు ఆ విగ్రహములను తీసికొని ఒంటె సామగ్రిలో పెట్టి వాటిమీద కూర్చుండెను. కాగా లాబాన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ందంతటను తడవి చూచి నప్పటికిని అవి దొరక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మె తన తండ్రితోతమ యదుట నేను లేవలేనందున తాము కోపపడకూడదు; నేను కడగానున్నానని చెప్పెను. అత డె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దకినను ఆ విగ్రహములు దొరక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ాకోబు కోపపడి లాబా నుతో వాదించి అతనితోనీవిట్లు మండిపడి నన్ను తరుమ నేల? నేను చేసిన ద్రోహ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మేమ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ీవు నా సమస్త సామగ్రి తడివి చూచిన తరువాత నీ యింటి వస్తువులన్నిటిలో ఏది దొరికెను? నా వారి యెదుట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వారియెదు టను అది యిట్లు తెచ్చిపెట్టుము; వారు మన ఉభయుల మధ్య తీర్పు తీర్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ఈ యిరువది యేండ్లు నేను నీయొద్దనుంటిని. నీ గొఱ్ఱలైనను మేక లైనను ఈచు కొని పోలేదు, నీ మం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ట్టేళ్లను నేను తిన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దుష్ట మృగములచేత చీల్చబడినదానిని నీ యొద్దకు తేక ఆ నష్టము నేనే పెట్టుకొంటిని. పగట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ొంగిలింపబడిన దాని నేమి రాత్రియందు దొంగి లింపబడినదాని నేమి నాయొద్ద పుచ్చుకొంటివి; నేను ఈలాగు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పగటి యెండకును రాత్రి మంచుకును నేను క్షీణించిపోతిని; నిద్ర నా కన్నులకు దూర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ఇదివరకు నీ యింటిలో ఇరువది యేండ్లు ఉంటిని. నీ యిద్దరి కుమార్తెల నిమిత్తము పదునాలు గేండ్లున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 నిమిత్తము ఆరేండ్లును నీకు కొలువు చేసితిని. అయినను నీవు నా జీతము పదిమారులు మార్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నా తండ్రి దేవుడు, అబ్రాహాము దేవుడు, ఇస్సాకు భయపడిన దేవుడు నాకు తోడైయుండనియెడల నిశ్చయముగా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వట్టి చేతులతోనే పంపివేసి యుందువు. దేవుడు నా ప్రయాసమును నా చేతుల కష్టమును చూచి, పోయిన రాత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గద్దించెనని లాబాన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ందుకు లాబాను ఈ కుమార్తెలు నా కుమార్తెలు, ఈ కుమారులు నా కుమారులు, ఈ మంద నా మంద,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చున్నది అంతయు నాది, ఈ నా కుమార్తెలనైనను వీరు కనిన కుమారుల నైనను 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కావున నేనును నీవును నిబంధన చేసికొందము రమ్ము, అది నాకును నీకును మధ్య సాక్షిగా ఉండునని యాకోబ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మ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యాకోబు ఒక రాయి తీసికొని దానిని స్తంభముగా నిలువబ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మరియు యాకోబు రాళ్లు కూర్చుడని తన బంధువులతో చెప్పెను. వారు రాళ్లు తెచ్చి కుప్ప వేసిరి; అక్కడ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కుప్ప యొద్ద భోజన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లాబాను దానికి యగర్‌ శాహదూతా అను పేరు పెట్టెను. అయితే యాకోబు దానికి గలేదు అను పేరు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లాబాను నేడు ఈ కుప్ప నాకును నీకును మధ్య సాక్షిగా ఉండునని చెప్పెను. కాబట్టి దానికి గలే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ుపెట్టెను. మరియుమనము ఒకరికొకరము దూరముగా నుండగా యెహోవా నాకును నీకును మధ్య జరుగునది కనిపెట్ట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 గనుక దానికి మిస్పా అను పేరు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అంతట లాబానునీవు నా కుమార్తెలను బాధ పెట్టినను, నా కుమార్తెలను గాక యితర స్త్రీలనుపెండ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కొనిన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చూడుము, మనయొద్ద ఎవరును లేరు గదా, నాకును నీకును దేవుడే సాక్షి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మరియు లాబానునాకును నీకును మధ్య నేను నిలిపిన యీ స్తంభమును చూడుము ఈ కుప్ప చ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హానిచేయవలెనని నేను ఈ కుప్ప దాటి నీ యొద్దకు రాకను, నీవు ఈ కుప్పను ఈ స్తంభమును దాటి నా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కను ఉండుటకు ఈ కుప్ప సాక్షి యీ స్తంభమును సాక్ష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అబ్రాహాము దేవుడు నాహోరు దేవుడు వారి తండ్రి దేవుడు మన మధ్య న్యాయము తీర్చునని చెప్పెను. అ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 తన తండ్రియైన ఇస్సాకు భయపడిన దేవునితోడని ప్రమాణము చేస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యాకోబు ఆ కొండమీద బలి యర్పించి భోజనము చేయుటకు తన బంధువులను పిలువగా వారు భోజ నముచేసి కొండమీద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త్రి వెళ్లబు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తెల్లవారినప్పుడు లాబాను లేచి తన కుమారులను తన కుమార్తెలను ముద్దు పెట్టుకొని వారిని దీవించి బ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రి తన ఊరికి వెళ్ల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2026-10-21T01:59:07Z</dcterms:created>
  <dcterms:modified xsi:type="dcterms:W3CDTF">2026-10-21T01:59:07Z</dcterms:modified>
  <dc:title>ఆదికాండము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