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sing unto the LORD a new song: sing unto the LORD, all the earth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Sing unto the LORD, bless his name; show forth his salvation from day to day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Sing unto the LORD, bless his name; show forth his salvation from day to day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Declare his glory among the heathen, his wonders among all peopl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Declare his glory among the heathen, his wonders among all peopl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the LORD is great, and greatly to be praised: he is to be feared above all god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the LORD is great, and greatly to be praised: he is to be feared above all god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all the gods of the nations are idols: but the LORD made the heaven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onour and majesty are before him: strength and beauty are in his sanctuary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onour and majesty are before him: strength and beauty are in his sanctuary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Give unto the LORD, O all of you families of the people, give unto the LORD glory and strength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Give unto the LORD, O all of you families of the people, give unto the LORD glory and strength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Give unto the LORD the glory due unto his name: bring an offering, and come into his court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Give unto the LORD the glory due unto his name: bring an offering, and come into his court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O worship the LORD in the beauty of holiness: fear before him, all the earth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O worship the LORD in the beauty of holiness: fear before him, all the earth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Say among the heathen that the LORD reigns: the world also shall be established that it shall not be moved: he shall judge the people righteously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Say among the heathen that the LORD reigns: the world also shall be established that it shall not be moved: he shall judge the people righteously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Let the heavens rejoice, and let the earth be glad; let the sea roar, and the fullness thereof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Let the field be joyful, and all that is therein: then shall all the trees of the wood rejoice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Let the field be joyful, and all that is therein: then shall all the trees of the wood rejoice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efore the LORD: for he comes, for he comes to judge the earth: he shall judge the world with righteousness, and the people with his truth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efore the LORD: for he comes, for he comes to judge the earth: he shall judge the world with righteousness, and the people with his truth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58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க்குப் புதுப்பாட்டைப் பாடுங்கள், பூமியின் குடிகளே, எல்லாரும் கர்த்தரைப் பாட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ைப் பாடி, அவருடைய நாமத்தை ஸ்தோத்திரித்து, நாளுக்குநாள் அவருடைய இரட்சிப்பைச் சுவிசேஷ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வ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ாதிகளுக்குள் அவருடைய மகிமையையும், சகல ஜனங்களுக்குள்ளும் அவருடைய அதிசயங்களையும் விவரித்த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பெரியவரும், மிகவும் ஸ்தோத்திரிக்கப்படத்தக்கவருமாயிருக்கிறார்; எல்லா தேவர்கள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யப்படத்தக்கவர் அவர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கல ஜனங்களுடைய தேவர்களும் விக்கிரகங்கள்தானே; கர்த்தரோ வானங்களை உண்டாக்கின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கிமையும் கனமும் அவர் சமுகத்தில் இருக்கிறது, வல்லமையும் மகத்துவமும் அவர் பரிசு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ஸ்தலத்தில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ஜனங்களின் வம்சங்களே, கர்த்தருக்கு மகிமையையும் வல்லமையையும் செலுத்துங்கள், கர்த்தருக்கே அத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லுத்த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க்கு அவருடைய நாமத்திற்குரிய மகிமையைச் செலுத்தி, காணிக்கைகளைக் கொண்டுவந்து, அவர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ாகாரங்களில் பிரவேச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ரிசுத்த அலங்காரத்துடனே கர்த்தரைத் தொழுதுகொள்ளுங்கள்; பூலோகத்தாரே, நீங்கள் யாவரும் அவர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ன்பாக நடுங்க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ராஜரிகம்பண்ணுகிறார், ஆகையால் பூச்சக்கரம் அசையாதபடி உறுதிப்பட்டிருக்கும்; அவர் ஜன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தானமாய் நியாயந்தீர்ப்பார் என்று ஜாதிகளுக்குள்ளே சொல்ல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ானங்கள் மகிழ்ந்து, பூமி பூரிப்பாகி, சமுத்திரமும் அதின் நிறைவும் முழங்கு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டும் அதிலுள்ள யாவும் களிகூருவதாக; அப்பொழுது கர்த்தருக்கு முன்பாக காட்டு விருட்சங்கள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ெம்பீரி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வருகிறார், அவர் பூமியை நியாயந்தீர்க்க வருகிறார்; அவர் பூலோகத்தை நீதியோடும், ஜனங்கள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த்தியத்தோடும் நியாயந்தீர்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2026-11-01T18:59:10Z</dcterms:created>
  <dcterms:modified xsi:type="dcterms:W3CDTF">2026-11-01T18:59:10Z</dcterms:modified>
  <dc:title>சங்கீதம் : 96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