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presProps" Target="presProps.xml"/>
  <Relationship Id="rId87" Type="http://schemas.openxmlformats.org/officeDocument/2006/relationships/viewProps" Target="viewProps.xml"/>
  <Relationship Id="rId8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ுகாத்நேச்சாரின் பதினெட்டாம் வருஷத்துக்குச் சரியான யூதாவின் ராஜாவாகிய சிதேக்கியா அரசாண்ட பத்தாம் வருஷத்தில் கர்த்தரால் எரேமியாவுக்கு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ேபுகாத்நேச்சாரின் பதினெட்டாம் வருஷத்துக்குச் சரியான யூதாவின் ராஜாவாகிய சிதேக்கியா அரசாண்ட பத்தாம் வருஷத்தில் கர்த்தரால் எரேமியாவுக்கு உண்டான வார்த்தை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ாபிலோன் ராஜாவின் சேனை எருசலேமை முற்றிக்கைபோட்டிருந்தது; எரேமியா தீர்க்கதரிசியோ, யூதா ராஜாவின் அரமனையிலுள்ள காவற்சாலையின் முற்றத்திலே அடைக்கப்பட்ட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பாபிலோன் ராஜாவின் சேனை எருசலேமை முற்றிக்கைபோட்டிருந்தது; எரேமியா தீர்க்கதரிசியோ, யூதா ராஜாவின் அரமனையிலுள்ள காவற்சாலையின் முற்றத்திலே அடைக்கப்பட்டிருந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இதோ, இந்த நகரத்தைப் பாபிலோன் ராஜாவின் கையில் ஒப்புக்கொடுக்கிறேன்; அவன் இதைப்பிடிப்பான் என்று கர்த்தர் சொல்லுகிறாரெ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ஏனென்றால், இதோ, இந்த நகரத்தைப் பாபிலோன் ராஜாவின் கையில் ஒப்புக்கொடுக்கிறேன்; அவன் இதைப்பிடிப்பான் என்று கர்த்தர் சொல்லுகிறாரென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ராஜாவாகிய சிதேக்கியா கல்தேயருடைய கைக்குத் தப்பிப்போகாமல், பாபிலோன் ராஜாவின் கையில் நிச்சயமாக ஒப்புக்கொடுக்கப்படுவான்; அவன் வாய் இவன் வாயோடே பேசும் அவன் கண்கள் இவன் கண்களைக்காண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வின் ராஜாவாகிய சிதேக்கியா கல்தேயருடைய கைக்குத் தப்பிப்போகாமல், பாபிலோன் ராஜாவின் கையில் நிச்சயமாக ஒப்புக்கொடுக்கப்படுவான்; அவன் வாய் இவன் வாயோடே பேசும் அவன் கண்கள் இவன் கண்களைக்காண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ிதேக்கியாவைப் பாபிலோனுக்குக் கொண்டுபோவான்; நான் அவனைச் சந்திக்குமட்டும் அங்கே அவன் இருப்பான்; நீங்கள் கல்தேயரோடே யுத்தம்பண்ணினாலும் உங்களுக்கு வாய்ப்பதில்லை என்று கர்த்தர் சொல்லுகிறாரென்றும், நீ தீர்க்கதரிசனஞ்சொல்லவேண்டியது என்ன என்று சொல்லி, யூதாவின் ராஜாவாகிய சிதேக்கியா அங்கே அவனை அடைத்துவைத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ரேமியா சொன்னது: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் பெரிய தகப்பனாகிய சல்லூமின் குமாரன் அனாமெயேல் உன்னிடத்தில் வந்து: ஆனதோத்திலிருக்கிற என் நிலத்தை வாங்கிக்கொள்; அதைக் கொள்ளுகிறதற்கு உனக்கே மீட்கும் அதிகாரம் அடுத்ததென்று சொல்லுவான் என்று உரைத்த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் பெரிய தகப்பனாகிய சல்லூமின் குமாரன் அனாமெயேல் உன்னிடத்தில் வந்து: ஆனதோத்திலிருக்கிற என் நிலத்தை வாங்கிக்கொள்; அதைக் கொள்ளுகிறதற்கு உனக்கே மீட்கும் அதிகாரம் அடுத்ததென்று சொல்லுவான் என்று உரை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என் பெரிய தகப்பன் மகனாகிய அனாமெயேல், கர்த்தருடைய வார்த்தையின்படி காவற்சாலையின் முற்றத்தில் என்னிடத்துக்கு வந்து: பென்யமீன் நாட்டு ஆனதோத்தூரிலுள்ள என் நிலத்தை நீர் வாங்கிக்கொள்ளும்; சுதந்தரபாத்தியம் உமக்குண்டு, அதை மீட்கும் அதிகாரம் உமக்கு அடுத்தது; அதை வாங்கிக்கொள்ளும் என்றான்; அப்பொழுது அது கர்த்தருடைய வார்த்தை என்று அறிந்துகொண்ட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பெரிய தகப்பன் மகனாகிய அனாமெயேலின் கையில், நான் ஆனதோத்திலிருக்கிற அவனுடைய நிலத்தைக்கொண்டு, அதின் விலைக்கிரயமாகிய பதினேழு சேக்கலிடை வெள்ளியை அவனுக்கு நிறுத்துக்கொடுத்த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பத்திரத்தில் கையெழுத்தையும், முத்திரையையும் போட்டு, சாட்சிகளை வைத்து, வெள்ளியைத் தராசிலே நிறுத்துக்கொடுத்தபின்ப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ட்டத்துக்கும் வழக்கத்துக்கும் ஏற்றபடி முத்திரைபோடப்பட்ட கிரயப்பத்திரத்தையும் திறந்திருக்கிற பிரதியையும் எடு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சட்டத்துக்கும் வழக்கத்துக்கும் ஏற்றபடி முத்திரைபோடப்பட்ட கிரயப்பத்திரத்தையும் திறந்திருக்கிற பிரதியையும் எடு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ெரிய தகப்பன் மகனாகிய அனாமெயேலுடைய கண்களுக்கு முன்பாகவும், காவற்சாலையின் முற்றத்தில் உட்கார்ந்திருந்த எல்லா யூதருடைய கண்களுக்கு முன்பாகவும், அதை மாசெயாவின் குமாரனாகிய தேரியாவின் மகனான பாரூக்கினிடத்தில் கொடுத்து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கண்களுக்கு முன்பாகப் பாரூக்கை நோக்கி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தேவனாகிய சேனைகளின் கர்த்தர் சொல்லுகிறது என்னவென்றால், நீ முத்திரைபோடப்பட்ட கிரயப்பத்திரமும், திறந்திருக்கிற பிரதிபத்திரமுமாகிய இந்தச் சாசனங்களை வாங்கி, அவைகள் அநேகநாளிருக்கும்படிக்கு அவைகளை ஒரு மண்பாண்டத்திலே வ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ின் தேவனாகிய சேனைகளின் கர்த்தர் சொல்லுகிறது என்னவென்றால், நீ முத்திரைபோடப்பட்ட கிரயப்பத்திரமும், திறந்திருக்கிற பிரதிபத்திரமுமாகிய இந்தச் சாசனங்களை வாங்கி, அவைகள் அநேகநாளிருக்கும்படிக்கு அவைகளை ஒரு மண்பாண்டத்திலே வ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னி இந்தத் தேசத்தில் வீடுகளும் நிலங்களும் திராட்சத்தோட்டங்களும் கொள்ளப்படுமென்று, இஸ்ரவேலின் தேவனாகிய சேனைகளின் கர்த்தர் சொல்லுகிறார் என்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னெனில் இனி இந்தத் தேசத்தில் வீடுகளும் நிலங்களும் திராட்சத்தோட்டங்களும் கொள்ளப்படுமென்று, இஸ்ரவேலின் தேவனாகிய சேனைகளின் கர்த்தர் சொல்லுகிறார் என்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கிரயப்பத்திரத்தை நேரியாவின் குமாரனாகிய பாரூக்கினிடத்தில் கொடுத்தபின்பு,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, கர்த்தராகிய ஆண்டவரே, இதோ, தேவரீர் உம்முடைய மகாபலத்தினாலும், நீட்டப்பட்ட உம்முடைய புயத்தினாலும், வானத்தையும் பூமியையும் உண்டாக்கினீர்; உம்மாலே செய்யக் கூடாத அதிசயமான காரியம் ஒன்று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, கர்த்தராகிய ஆண்டவரே, இதோ, தேவரீர் உம்முடைய மகாபலத்தினாலும், நீட்டப்பட்ட உம்முடைய புயத்தினாலும், வானத்தையும் பூமியையும் உண்டாக்கினீர்; உம்மாலே செய்யக் கூடாத அதிசயமான காரியம் ஒன்றும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ரம் தலைமுறைகளுக்கும் கிருபை செய்கிறவரும், பிதாக்களுடைய அக்கிரமத்தை அவர்களுடைய பின்னடியார் பிள்ளைகளின் மடியிலே சரிக்கட்டுகிறவருமாகிய சேனைகளின் கர்த்தர் என்னும் நாமமுள்ள மகத்துவமும் வல்லமையுமுள்ள தேவனே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யிரம் தலைமுறைகளுக்கும் கிருபை செய்கிறவரும், பிதாக்களுடைய அக்கிரமத்தை அவர்களுடைய பின்னடியார் பிள்ளைகளின் மடியிலே சரிக்கட்டுகிறவருமாகிய சேனைகளின் கர்த்தர் என்னும் நாமமுள்ள மகத்துவமும் வல்லமையுமுள்ள தேவனே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னையிலே பெரியவரும், செயலிலே வல்லவருமாயிருக்கிறீர்; அவனவனுக்கு அவனவனுடைய கிரியையின் பலனுக்குத் தக்கதாகவும் அளிக்கும்படி, உம்முடைய கண்கள் மனுபுத்திரருடைய எல்லா வழிகளின்மேலும் நோக்கமாயிருக்கின்ற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ோசனையிலே பெரியவரும், செயலிலே வல்லவருமாயிருக்கிறீர்; அவனவனுக்கு அவனவனுடைய கிரியையின் பலனுக்குத் தக்கதாகவும் அளிக்கும்படி, உம்முடைய கண்கள் மனுபுத்திரருடைய எல்லா வழிகளின்மேலும் நோக்கமாயிருக்கின்ற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ே, நகரம் கல்தேயரின் கையிலே கொடுக்கப்படுகிறதாயிருந்தும், தேவரீர் என்னை நோக்கி: நீ உனக்கு ஒரு நிலத்தை விலைக்கிரயமாகக்கொண்டு, அதற்குச் சாட்சிகளை வையென்று சொன்னீரே என்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ாகிய ஆண்டவரே, நகரம் கல்தேயரின் கையிலே கொடுக்கப்படுகிறதாயிருந்தும், தேவரீர் என்னை நோக்கி: நீ உனக்கு ஒரு நிலத்தை விலைக்கிரயமாகக்கொண்டு, அதற்குச் சாட்சிகளை வையென்று சொன்னீரே என்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லும் மற்ற மனுஷருக்குள்ளும் இந்நாள்வரைக்கும் விளங்குகிற அடையாளங்களையும் அற்புதங்களையும் தேவரீர் எகிப்துதேசத்திலே செய்து, இந்நாளில் நிற்கும் கீர்த்தியை உமக்கு உண்டாக்க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ஸ்ரவேலிலும் மற்ற மனுஷருக்குள்ளும் இந்நாள்வரைக்கும் விளங்குகிற அடையாளங்களையும் அற்புதங்களையும் தேவரீர் எகிப்துதேசத்திலே செய்து, இந்நாளில் நிற்கும் கீர்த்தியை உமக்கு உண்டாக்க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ாகிய உமது ஜனத்தை அடையாளங்களினாலும், அற்புதங்களினாலும், பலத்த கையினாலும், ஓங்கிய புயத்தினாலும், மகா பயங்கரத்தினாலும் எகிப்து தேசத்திலிருந்து புறப்படப்பண்ணி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ாகிய உமது ஜனத்தை அடையாளங்களினாலும், அற்புதங்களினாலும், பலத்த கையினாலும், ஓங்கிய புயத்தினாலும், மகா பயங்கரத்தினாலும் எகிப்து தேசத்திலிருந்து புறப்படப்பண்ண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ோ, நான் மாம்சமான யாவருக்கும் தேவனாகிய கர்த்தர்; என்னாலே செய்யக் கூடாத அதிசயமானகாரியம் ஒன்றுண்ட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ுடைய பிதாக்களுக்கு நீர் கொடுப்பேன் என்று ஆணையிட்ட பாலும் தேனும் ஓடிய தேசமாயிருகிற இந்தத் தேசத்தை அவர்களுக்குக் கொடுத்தீ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, இதோ, நான் இந்த நகரத்தைக் கல்தேயரின் கையிலும், பாபிலோன் ராஜாவாகிய நேபுகாத்நேச்சாரின் கையிலும் ஒப்புக்கொடுக்கிறேன், அவன் இதைப் பிடிப்பான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அதற்குள் பிரவேசித்து, அதைச் சுதந்தரித்துக்கொண்டார்கள்; ஆனாலும் அவர்கள் உமது சத்தத்துக்குச் செவிகொடாமலும், உமது நியாயப்பிரமாணத்தில் நடவாமலும், செய்யும்படி நீர் அவர்களுக்குக் கற்பித்ததொன்றையும் செய்யாமலும் போனார்கள்; ஆதலால் இந்தத் தீங்கையெல்லாம் அவர்களுக்கு நேரிடப்பண்ணினீ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நகரத்துக்கு விரோதமாய் யுத்தம்பண்ணுகிற கல்தேயர் உட்பிரவேசித்து, இந்த நகரத்தைத் தீக்கொளுத்தி, இதைச் சுட்டெரிப்பார்கள்; எனக்குக் கோபமுண்டாக்கும்படி எந்த வீடுகளின்மேல் பாகாலுக்குத் தூபங்காட்டி, அந்நிய தேவர்களுக்குப் பானபலிகளை வார்த்தார்களோ, அந்த வீடுகளையும் சுட்டெரிப்ப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ோ, கொத்தளங்கள் போடப்பட்டிருக்கிறது; நகரத்தைப் பிடிக்க வருகிறார்கள்; பட்டயத்தினிமித்தமும், பஞ்சத்தினிமித்தமும், கொள்ளைநோயினிமித்தமும் இந்த நகரம் அதற்கு விரோதமாய் யுத்தம்பண்ணுகிற கல்தேயரின் கையிலே கொடுக்கப்படுகிறது; நீர் சொன்னபடி சம்பவிக்கிறது; இதோ, நீர் அதைப் பார்க்கிறீ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ும் யூதா புத்திரரும் தங்கள் சிறுவயதுமுதல் என் பார்வைக்குப் பொல்லாப்பானதையே செய்து வந்தார்கள் இஸ்ரவேல் புத்திரர் தங்கள் கைகளின் செய்கையினாலே எனக்குக் கோபத்தையே உண்டாக்கி வந்தார்கள் என்று கர்த்தர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புத்திரரும் யூதா புத்திரரும் தங்கள் சிறுவயதுமுதல் என் பார்வைக்குப் பொல்லாப்பானதையே செய்து வந்தார்கள் இஸ்ரவேல் புத்திரர் தங்கள் கைகளின் செய்கையினாலே எனக்குக் கோபத்தையே உண்டாக்கி வந்தார்கள் என்று கர்த்தர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இந்த நகரத்தைக் கட்டின நாள் முதற்கொண்டு, இந்நாள்வரைக்கும் அது எனக்குக் கோபமுண்டாகவும், எனக்கு உக்கிரமுண்டாகவும், நான் அதை என் முகத்தைவிட்டு அகற்றுகிறதற்கு ஏதுவாகவும் இ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ர்கள் இந்த நகரத்தைக் கட்டின நாள் முதற்கொண்டு, இந்நாள்வரைக்கும் அது எனக்குக் கோபமுண்டாகவும், எனக்கு உக்கிரமுண்டாகவும், நான் அதை என் முகத்தைவிட்டு அகற்றுகிறதற்கு ஏதுவாகவும் இ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க்குக் கோபமுண்டாகும்படிக்கு இஸ்ரவேல் புத்திரரும், யூதா புத்திரரும், அவர்கள் ராஜாக்களும், அவர்கள் பிரபுக்களும், அவர்கள் ஆசாரியர்களும், அவர்கள் தீர்க்கதரிசிகளும், யூதாவின் மனுஷரும், எருசலேமின் குடிகளும் செய்த எல்லாப் பொல்லாப்பினிமித்தமும் இப்படி நடக்க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எனக்குக் கோபமுண்டாகும்படிக்கு இஸ்ரவேல் புத்திரரும், யூதா புத்திரரும், அவர்கள் ராஜாக்களும், அவர்கள் பிரபுக்களும், அவர்கள் ஆசாரியர்களும், அவர்கள் தீர்க்கதரிசிகளும், யூதாவின் மனுஷரும், எருசலேமின் குடிகளும் செய்த எல்லாப் பொல்லாப்பினிமித்தமும் இப்படி நடக்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கத்தையல்ல, முதுகை எனக்குக் காட்டினார்கள்; நான் ஏற்கனவே அவர்களுக்கு உபதேசித்தும் அவர்கள் புத்தியை ஏற்றுக்கொள்ளச் செவிகொடாமற்போ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ுகத்தையல்ல, முதுகை எனக்குக் காட்டினார்கள்; நான் ஏற்கனவே அவர்களுக்கு உபதேசித்தும் அவர்கள் புத்தியை ஏற்றுக்கொள்ளச் செவிகொடாமற்போ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ர்கள் என் நாமம் தரிக்கப்பட்ட ஆலயத்தைத் தீட்டுப்படுத்தும்படிக்கு, தங்கள் அருவருப்புகளை அதிலே வைத்த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வர்கள் மோளேகுக்கென்று தங்கள் குமாரரையும் தங்கள் குமாரத்திகளையும் தீக்கடக்கப்பண்ணும்படி இன்னோமுடைய குமாரரின் பள்ளத்தாக்கிலிருக்கிற பாகாலின் மேடைகளைக் கட்டினார்கள்; யூதாவைப் பாவஞ்செய்யப்பண்ணுவதற்கு அவர்கள் இந்த அருவருப்பான காரியத்தைச் செய்யவேண்டுமென்று நான் அவர்களுக்குக் கற்பித்ததுமில்லை, அது என் மனதிலே தோன்றினதுமில்லை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ையில் பட்டயத்தாலும், பஞ்சத்தாலும், கொள்ளை நோயாலும், பாபிலோன் ராஜாவின் கையில் ஒப்புக்கொடுக்கப்பட்டுப்போம் என்று நீங்கள் சொல்லுகிற இந்த நகரத்தைக்குறித்து இஸ்ரவேலின் தேவனாகிய கர்த்தர் சொல்லுகிறது என்னவென்றால்: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ப்படியிருக்கையில் பட்டயத்தாலும், பஞ்சத்தாலும், கொள்ளை நோயாலும், பாபிலோன் ராஜாவின் கையில் ஒப்புக்கொடுக்கப்பட்டுப்போம் என்று நீங்கள் சொல்லுகிற இந்த நகரத்தைக்குறித்து இஸ்ரவேலின் தேவனாகிய கர்த்தர் சொல்லுகிறது என்னவென்றால்: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என் சினத்திலும், என் கோபத்திலும், என் மகா உக்கிரத்திலும், நான் அவர்களைத் துரத்தின எல்லாத் தேசங்களிலுமிருந்து அவர்களைச் சேர்த்துக்கொண்டு, அவர்களை இந்த ஸ்தலத்துக்குத் திரும்பிவரவும் இதிலே சுகமாய்த் தங்கியிருக்கவும் பண்ணுவே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என் சினத்திலும், என் கோபத்திலும், என் மகா உக்கிரத்திலும், நான் அவர்களைத் துரத்தின எல்லாத் தேசங்களிலுமிருந்து அவர்களைச் சேர்த்துக்கொண்டு, அவர்களை இந்த ஸ்தலத்துக்குத் திரும்பிவரவும் இதிலே சுகமாய்த் தங்கியிருக்கவும் பண்ணுவே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ுக்கும், தங்கள் பின்னடியாருக்கும், தங்கள் பிள்ளைகளுக்கும் நன்மையுண்டாகும்படி சகல நாட்களிலும் எனக்குப் பயப்படும்படிக்கு, நான் அவர்களுக்கு ஒரே இருதயத்தையும் ஒரே வழியையும் கட்டளையிட்டு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தங்களுக்கும், தங்கள் பின்னடியாருக்கும், தங்கள் பிள்ளைகளுக்கும் நன்மையுண்டாகும்படி சகல நாட்களிலும் எனக்குப் பயப்படும்படிக்கு, நான் அவர்களுக்கு ஒரே இருதயத்தையும் ஒரே வழியையும் கட்டளையிட்ட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நன்மைசெய்யும்படி, நான் அவர்களை விட்டுப் பின்வாங்குவதில்லையென்கிற நித்திய உடன்படிக்கையை அவர்களோடே பண்ணி, அவர்கள் என்னைவிட்டு அகன்றுபோகாதபடிக்கு, எனக்குப்பயப்படும் பயத்தை அவர்கள் இருதயத்திலே வைத்து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வர்களுக்கு நன்மைசெய்யும்படி, நான் அவர்களை விட்டுப் பின்வாங்குவதில்லையென்கிற நித்திய உடன்படிக்கையை அவர்களோடே பண்ணி, அவர்கள் என்னைவிட்டு அகன்றுபோகாதபடிக்கு, எனக்குப்பயப்படும் பயத்தை அவர்கள் இருதயத்திலே வைத்து,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ர்களுக்கு நன்மை செய்யும்படி அவர்கள்மேல் சந்தோஷமாயிருந்து, என் முழு இருதயத்தோடும் என் முழு ஆத்துமாவோடும் அவர்களை இந்தத் தேசத்திலே நிச்சயமாய் நாட்டுவ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இந்த ஜனத்தின்மேல் இந்தப் பெரிய தீங்கையெல்லாம் வரப்பண்ணினதுபோல, அவர்களைக்குறித்துச் சொன்ன எல்லா நன்மையையும்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நான் இந்த ஜனத்தின்மேல் இந்தப் பெரிய தீங்கையெல்லாம் வரப்பண்ணினதுபோல, அவர்களைக்குறித்துச் சொன்ன எல்லா நன்மையையும் அவர்கள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னுஷனும் மிருகமும் இல்லாதபடிக்குப் பாழாய்ப்போயிற்று என்றும், கல்தேயரின் கையிலே ஒப்புக்கொடுக்கப்பட்டுப்போயிற்று என்றும், நீங்கள் சொல்லுகிற இந்தத் தேசத்திலே நிலங்கள் கொள்ளப்படும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னுஷனும் மிருகமும் இல்லாதபடிக்குப் பாழாய்ப்போயிற்று என்றும், கல்தேயரின் கையிலே ஒப்புக்கொடுக்கப்பட்டுப்போயிற்று என்றும், நீங்கள் சொல்லுகிற இந்தத் தேசத்திலே நிலங்கள் கொள்ளப்படு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ென்யமீன் தேசத்திலும், எருசலேமின் சுற்றுப்புறங்களிலும், யூதாவின் பட்டணங்களிலும், மலைக்காடான பட்டணங்களிலும், பள்ளத்தாக்கான பட்டணங்களிலும், தென்திசைப்பட்டணங்களிலும், நிலங்கள் விலைக்கிரயமாகக் கொள்ளப்படுகிற பத்திரங்களில் கையெழுத்துப் போடுகிறதும் முத்திரையிடுகிறதும் அதற்குச் சாட்சிவைக்கிறதும் உண்டாயிருக்கும்; அவர்கள் சிறையிருப்பைத் திருப்புவேன் என்று கர்த்தர் சொல்லுகிறார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ૂદિયાના રાજા સિદકિયાના અમલના દશમાં વર્ષમાં, નબૂખાદનેસ્સારના અઢારમાં વર્ષમાં યમિર્યાને યહોવ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ાણી સંભળા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વખતે બાબિલના રાજાની સૈના યરૂશાલેમને ઘેરો ઘાલીને પડી હતી અને પ્રબોધક યમિર્યા યહૂદિય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મહેલના રક્ષકઘરના ચોકમાં કેદમાં પડેલો હત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સિદકિયા રાજાએ યમિર્યાને કેદ કર્યો હતો, કારણ કે તેણે ભવિષ્યવચન કહેવાનું સતત ચાલું રાખ્યું હત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‘બાબિલનો રાજા નગરને જીતી લ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રાજા સિદકિયા બચવા નહિ પામે, તેને ચોક્કસપણે બાબિલના રાજાના હાથમાં સોંપી દેવામાં આવશે, ત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ૂબરૂ મળશે અને તેની સાથે વાત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 સિદકિયાને બાબિલ લઇ જશે અને હું તેને સંભારું નહિ ત્યાં સુધી તેણે ત્યાં રહેવું પડશે.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િલવાસીઓ સામે લડશો તો યે વિજય નહિ પામો!”‘ આ તો યહોવાનું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પછી યહોવાનો આ સંદેશો યમિર્યા પાસે આવ્યો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તારા કાકા શાલ્લૂમનો પુત્ર હનામએલ તારી પાસે આવીને તને કહેશે કે, ‘અનાથોથનું મારું ખેતર તું ખરીદ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, કારણ નજીકના સગા તરીકે તારો એ હક્ક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અને યહોવાના કહ્યા પ્રમાણે મારો પિતરાઇ ભાઇ હનામએલ રક્ષકઘરમાં ચોકમાં મારી પાસે આવ્યો અને બોલ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બિન્યામીનના કુળસમુહના દેશમાંના અનાથોથમાં મારું જે ખેતર છે તે તું વેચાતું લે; કારણ કે વારસાનો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લ્ય આપીને છોડાવવાનો હક્ક તારો છે.’“તે તારે પોતાને માટે વેચાતું લે, ત્યારે મેં જાણ્યું કે આ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ું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17 શેકેલ ચાંદી ચૂકવીને મેં હનામએલ પાસેથી તે ખેતર વેચાતું લ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ેં વેચાણખત કરી તેના પર સહીસિક્કા અને સાક્ષી કરાવી અને કાંટા પર કિંમત ચૂકવી દ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 પછી મેઁ મહોર મારેલું બંધ ખરીદખત લીધું જે નિયમો અને શરતો ધરાવતું હતું અને તેની એક ઉઘા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 પણ લ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જાહેરમાં મારા પિતરાઇ ભાઇ હનામએલ, વેચાણખત પર સહી કરનારા સાક્ષીઓની અને રક્ષકઘરના ચોકમા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ખતે હાજર હતા તે બધા યહૂદીઓની સાક્ષીમાં નેરિયાના પુત્ર માઅસેયાના પૌત્ર બારૂખના હાથમાં સુપ્ર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તેમનાં દેખતા જ મેં બારૂખને આ પ્રમાણે સૂચના આપી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‘આ બન્ને દસ્તાવેજ, મહોર મારેલું બંધ ખરીદખત અને તેની ઉઘાડી પ્રત લઇ લે અને તેને લાંબા વખત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ચવવા માટે એક માટીના ઘડામાં મૂક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કારણ કે ઇસ્રાએલના સૈન્યોનો દેવ યહોવાએ કહ્યું છે કે, “લોકો આ દેશમાં ફરીથી ઘરો, ખેતર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રાક્ષનીવાડીઓ ખરીદ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દસ્તાવેજી નકલ બારૂખને આપ્યા પછી મેં પ્રાર્થના કરી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હે સૈન્યોનો દેવ યહોવા, તમેં તમારી પ્રચંડ શકિતથી આકાશ અને પૃથ્વી ર્સજ્યા છે. તમારે માટે કશ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શકય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જારો પ્રત્યે તું કરૂણા બતાવે છે, પણ પૂર્વજોનાં પાપની સજા તેમનાં સંતાનોને કરે છે. તું મહાન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ળવાન છે. તારું નામ સૈન્યોનો દેવ યહોવ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ારી યોજના મહાન છે, તારાં કાર્યો પ્રચંડ છે, તારી આંખો માણસોનું બધું જ હલનચલન જુએ છે, અને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ેકને તેનાં કાર્યોને અનુરૂપ બદલો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“‘અને છતાં, સૈન્યોનો દેવ યહોવા મારા પ્રભુ, તેં મને આજ્ઞા કરી કે, સાક્ષીઓના દેખતાં પૈસા ચૂકવ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ેતર ખરીદી લે; જો કે શહેર તો અત્યારે બાબિલ વાસીઓના હાથમાં જઇ રહ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ં મિસરમાં ચમત્કારો અને અદભૂત કાર્યો કરી નામના મેળવી હતી અને ઇસ્રાએલમાં અને બીજી પ્રજાઓમાં આ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તું એમ કરતો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છી યમિર્યાને યહોવાની વાણી સંભળા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હાન ચમત્કારો અને મહાપરાક્રમ દર્શાવીને તથા શત્રુને ભયભીત કરીને તમે ઇસ્રાએલને મિસરની બહાર લ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“હું, યહોવા, માનવ માત્રનો દેવ છું, શું મારા માટે કાઇં અશક્ય હોઇ શકે ખર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ત્યારબાદ તેમના પિતૃઓને વચન આપ્યા પ્રમાણે તેં આ ભૂમિ જ્યાં દૂધ અને મધની રેલછેલ છે તેમને આપ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થી આ યહોવા કહે છે, “જુઓ, હું આ નગર નબૂખાદનેસ્સારને સોપી રહ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મણે આવીને એનો કબજો લીધો. પણ તેમણે તારું કહ્યું ન કર્યું કે, ન તારા નિયમશાસ્ત્રનું પાલન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ણે તારી બધી સૂચનાઓની અવગણના કરી અને તેથી તે આ બધી આફત તેમની પર ઉતા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જે ખાલદીઓ લડી રહ્યાં છે, તેઓ આવીને તેને આગ લગાડી દેશે. તે તેમના ઘરની સાથે સળગાવી દેશે, જ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ાપરા પર બઆલ દેવના બલિદાન અર્પણો અને બીજા દેવોને ધરેલા પેયાર્પણો હતા. આ બાબતે મને ખૂબ ક્રોધિત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શત્રુએ નગરનાં સામે મજબૂત મોરચાઓ બાંધ્યા છે. બાબિલનું સૈન્ય તરવાર વડે તથા નગરમાં પ્રવર્તતા દુકા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રકીને કારણે નગરને જીતી લેશે. તમે કહ્યું હતું અને તમે નક્કી કર્યું હતું તે જ પ્રમાણે બની રહ્ય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તમે તમારી જાતે જોઇ શક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હા ઇસ્રાએલના અને યહૂદિયાના લોકોએ તેમના ઇતિહાસના પ્રારંભથી જ મારી નજરમાં અયોગ્ય ગણાય એવાં કા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 છે, અને પોતાના એ કાર્યોથી મારો રોષ વહોરી લીધ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આ નગર બાંધવામાં આવ્યું ત્યારથી આજદિન સુધી તેઓએ હું ક્રોધિત થાઉં તેવા જ કાર્યો કર્યા છે.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ે દૂર કરવાનો મેં નિરધાર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ઇસ્રાએલના અને યહૂદિયાના બધા લોકોએ તથા તેમના રાજાઓ યાજકો અને પ્રબોધકોએ અને યહૂદિયાના માણસ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ના લોકોએ દુષ્કૃત્યો કર્યા છે, અને તેને કારણે હું એને મારી નજર આગળથી દૂર કરવા માંગુ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“તેમણે મારા તરફ મોઢું નહિ, પીઠ ફેરવી છે, અને જો કે હું તેમને સતત ઉપદેશ આપતો રહ્યો છું, છતાંય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ંભળતા નથી કે શીખ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ેઓએ મારા પોતાના મંદિરમાં તેઓની ધિક્કારપાત્ર મૂર્તિઓની પૂજા કરીને તેને પણ અપવિત્ર કર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તેમણે હિન્નોમની ખીણમાં બઆલ દેવ માટે ઉચ્ચસ્થાનકો બાંધ્યા છે. ત્યાં તેઓએ મોલેખની સામે પોતા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તાનોને અગ્નિમાં હોમીને બલિદાન આપ્યાં છે. મેં એવી સૂચના તેઓને કદી આપી જ નથી. તેઓ આવા ધૃણાજનક કાર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 અને યહૂદિયાના લોકોને પાપમાં નાખશે. એવો વિચાર મારા મનમાં આવ્યો જ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“તેથી હવે ઇસ્રાએલના દેવ યહોવા આ નગર વિષે કહે છે કે ‘તેને તરવાર, દુકાળ અને મરકી દ્વારા બાબિલ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ાના હાથમાં સુપ્રત કરવામાં આવશ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‘મારા પુણ્યપ્રકોપ અને ભયંકર રોષને લીધે એ લોકોને મેં જે જે દેશોમાં વેરવિખેર કરી નાખેલા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થી એમને પાછા એકત્ર કરીશ, આ જગ્યાએ પાછા લાવીશ અને શાંતિ અને સલામતીપૂર્વક અહીં વસ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તેઓ મારા લોકો થશે અને હું તેઓનો દેવ થ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હું તેમને બધાંને સમાન અભિગમ અને જીવનનો માર્ગ આપીશ જેથી તેઓને હર સમય મારો ભય રહેશે. આ તે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ભલા માટે જ અને ત્યાર પછી તેઓના સંતાનોના ભલા માટ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હું તેઓની સાથે એક કાયમી કરાર કરીશ, હું સદાય તેમની ભલાઇ કરતા અટકીશ નહિ, અને તેમના હૃદયમાં મ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ષે એવું દૈવત્વ ઉત્પન કરીશ કે, તેઓ કદી મારાથી વિમુખ ન થઇ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એમનું કલ્યાણ કરવામાં મને આનંદ આવશે અને હું તેમને પૂર્ણ હૃદયથી આ ભૂમિ પર ફરીથી સુસ્થાપિત કરીશ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હા, આ યહોવા કહે છે, “જેમ તેઓ પર આ બધા દુ:ખ અને સમસ્યાઓ હું લાવ્યો હતો, તે જ રીતે હું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ેલાં વચન મુજબ તેઓનું સર્વ રીતે ભલું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મે જે ભૂમિને વિષે એમ કહો છો કે, ‘એ તો વેરાન થઇ જાણો, એમાં નહિ માણસ વસે કે નહિ એમાં પશુ વસે.’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બાબિલવાસીઓના હાથમાં જ પડી જાણો. તેમાં લોકો ફરી ખેતર ખરીદ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બિન્યામીન કુળસમૂહના પ્રદેશમાં, યરૂશાલેમની આસપાસ, યહૂદિયાના ગામોમાં, પહાડી દેશોમાં, શફેલાહ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ળેટીમાં અને નેગેબમાં લોકો ખેતરો ખરીદશે, કિંમત ચૂકવશે, અને સહીસીક્કા કરીને કરારો બનાવશે, કારણ ક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ું ભાગ્ય ફેરવી તેઓને સુખ-સમૃદ્ધિ આપ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2026-10-20T05:22:59Z</dcterms:created>
  <dcterms:modified xsi:type="dcterms:W3CDTF">2026-10-20T05:22:59Z</dcterms:modified>
  <dc:title>યિર્મેયા : 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