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அவர்களை நோக்கி: உங்களுக்கு எதிர்ப்பட்டு வந்து, இந்த வார்த்தைகளை உங்களிடத்தில் சொன்ன மனுஷன் எப்படிப் பட்டவன் என்று கே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அவர்களை நோக்கி: உங்களுக்கு எதிர்ப்பட்டு வந்து, இந்த வார்த்தைகளை உங்களிடத்தில் சொன்ன மனுஷன் எப்படிப் பட்டவன் என்று கே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அவன் மயிர் உடையைத் தரித்து, வார்க்கச்சையைத் தன் அரையிலே கட்டிக்கொண்டிருந்தான் என்றார்கள்; அப்பொழுது அவன்: திஸ்பியனாகிய எலியாதான் என்று சொல்லி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அவன் மயிர் உடையைத் தரித்து, வார்க்கச்சையைத் தன் அரையிலே கட்டிக்கொண்டிருந்தான் என்றார்கள்; அப்பொழுது அவன்: திஸ்பியனாகிய எலியாதான் என்று சொல்லி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் மரணமடைந்தபின், மோவாபியர் இஸ்ரவேலுக்கு விரோதமாய்க் கலகம்பண்ணிப் பிரிந்து 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ிடத்திற்கு ஒரு தலைவனையும், அவனுடைய ஐம்பது சேவகரையும் அனுப்பினான்; மலையின் உச்சியில் உட்கார்ந்திருக்கிற அவனிடத்தில் இவன் ஏறிப்போய்: தேவனுடைய மனுஷனே, ராஜா உன்னை வரச்சொல்லுகிறார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ிடத்திற்கு ஒரு தலைவனையும், அவனுடைய ஐம்பது சேவகரையும் அனுப்பினான்; மலையின் உச்சியில் உட்கார்ந்திருக்கிற அவனிடத்தில் இவன் ஏறிப்போய்: தேவனுடைய மனுஷனே, ராஜா உன்னை வரச்சொல்லுகிறார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சியா சமாரியாவிலிருக்கிற தன் மேல்வீட்டிலிருந்து கிராதியின் வழியாய் விழுந்து, வியாதிப்பட்டு: இந்த வியாதி நீங்கிப் பிழைப்பேனா என்று எக்ரோனின் தேவனாகிய பாகால்சேபூபிடத்தில் போய் விசாரியுங்கள் என்று ஆட்களை அனுப்ப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சியா சமாரியாவிலிருக்கிற தன் மேல்வீட்டிலிருந்து கிராதியின் வழியாய் விழுந்து, வியாதிப்பட்டு: இந்த வியாதி நீங்கிப் பிழைப்பேனா என்று எக்ரோனின் தேவனாகிய பாகால்சேபூபிடத்தில் போய் விசாரியுங்கள் என்று ஆட்களை அனுப்ப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சியா சமாரியாவிலிருக்கிற தன் மேல்வீட்டிலிருந்து கிராதியின் வழியாய் விழுந்து, வியாதிப்பட்டு: இந்த வியாதி நீங்கிப் பிழைப்பேனா என்று எக்ரோனின் தேவனாகிய பாகால்சேபூபிடத்தில் போய் விசாரியுங்கள் என்று ஆட்களை அனுப்ப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் திஸ்பியனாகிய எலியாவை நோக்கி: நீ எழுந்து, சமாரியாவுடைய ராஜாவின் ஆட்களுக்கு எதிர்ப்படப்போய்: இஸ்ரவேலிலே தேவன் இல்லையென்றா நீங்கள் எக்ரோனின் தேவனாகிய பாகால்சேபூபிடத்தில் விசாரிக்கப்போகிறீர்கள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் திஸ்பியனாகிய எலியாவை நோக்கி: நீ எழுந்து, சமாரியாவுடைய ராஜாவின் ஆட்களுக்கு எதிர்ப்படப்போய்: இஸ்ரவேலிலே தேவன் இல்லையென்றா நீங்கள் எக்ரோனின் தேவனாகிய பாகால்சேபூபிடத்தில் விசாரிக்கப்போகிறீர்கள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் திஸ்பியனாகிய எலியாவை நோக்கி: நீ எழுந்து, சமாரியாவுடைய ராஜாவின் ஆட்களுக்கு எதிர்ப்படப்போய்: இஸ்ரவேலிலே தேவன் இல்லையென்றா நீங்கள் எக்ரோனின் தேவனாகிய பாகால்சேபூபிடத்தில் விசாரிக்கப்போகிறீர்கள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யா, அந்த ஐம்பதுபேரின் தலைவன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அக்கினி வானத்திலிருந்து இறங்கி, அவனையும் அவன் ஐம்பது பேரையும் பட்சித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யா, அந்த ஐம்பதுபேரின் தலைவன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அக்கினி வானத்திலிருந்து இறங்கி, அவனையும் அவன் ஐம்பது பேரையும் பட்சித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யா, அந்த ஐம்பதுபேரின் தலைவன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அக்கினி வானத்திலிருந்து இறங்கி, அவனையும் அவன் ஐம்பது பேரையும் பட்சித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ினிமித்தம் நீ ஏறின கட்டிலிலிருந்து இறங்காமல், சாகவே சாவாய் என்று கர்த்தர் சொல்லுகிறார் என்பதை அவர்களோடே சொல் என்றான்; அப்படியே எலியா போய்ச் 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ினிமித்தம் நீ ஏறின கட்டிலிலிருந்து இறங்காமல், சாகவே சாவாய் என்று கர்த்தர் சொல்லுகிறார் என்பதை அவர்களோடே சொல் என்றான்; அப்படியே எலியா போய்ச் 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படியும் அவனிடத்திற்கு வேறொரு தலைவனையும், அவனுடைய ஐம்பது சேவகரையும் அனுப்பினான். இவன் அவனை நோக்கி: தேவனுடைய மனுஷனே, ராஜா உன்னைச் சீக்கிரமாய் வரச்சொல்லுகிறார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படியும் அவனிடத்திற்கு வேறொரு தலைவனையும், அவனுடைய ஐம்பது சேவகரையும் அனுப்பினான். இவன் அவனை நோக்கி: தேவனுடைய மனுஷனே, ராஜா உன்னைச் சீக்கிரமாய் வரச்சொல்லுகிறார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ஆட்கள் அவனிடத்திற்குத் திரும்பிவந்தபோது: நீங்கள் திரும்பி வந்தது என்ன என்று அவன் அவர்களிடத்தில் கே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ஆட்கள் அவனிடத்திற்குத் திரும்பிவந்தபோது: நீங்கள் திரும்பி வந்தது என்ன என்று அவன் அவர்களிடத்தில் கே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ியா அவர்கள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தேவனுடைய அக்கினி வானத்திலிருந்து இறங்கி, அவனையும் அவன் ஐம்பதுபேரையும் பட்சித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ியா அவர்கள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தேவனுடைய அக்கினி வானத்திலிருந்து இறங்கி, அவனையும் அவன் ஐம்பதுபேரையும் பட்சித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ியா அவர்கள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தேவனுடைய அக்கினி வானத்திலிருந்து இறங்கி, அவனையும் அவன் ஐம்பதுபேரையும் பட்சித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வும் மூன்றாந்தரம் ஒரு தலைவனையும், அவனுடைய ஐம்பது சேவகரையும் அனுப்பினான்; இந்த மூன்றாந்தலைவன் ஏறிவந்தபோது, எலியாவுக்கு முன்பாக முழங்காற்படியிட்டு, அவனை வேண்டிக்கொண்டு: தேவனுடைய மனுஷனே, என்னுடைய பிராணனும், உமது அடியாராகிய இந்த ஐம்பதுபேரின் பிராணனும் உமது பார்வைக்கு அருமையாயிருப்பத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வும் மூன்றாந்தரம் ஒரு தலைவனையும், அவனுடைய ஐம்பது சேவகரையும் அனுப்பினான்; இந்த மூன்றாந்தலைவன் ஏறிவந்தபோது, எலியாவுக்கு முன்பாக முழங்காற்படியிட்டு, அவனை வேண்டிக்கொண்டு: தேவனுடைய மனுஷனே, என்னுடைய பிராணனும், உமது அடியாராகிய இந்த ஐம்பதுபேரின் பிராணனும் உமது பார்வைக்கு அருமையாயிருப்பத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வும் மூன்றாந்தரம் ஒரு தலைவனையும், அவனுடைய ஐம்பது சேவகரையும் அனுப்பினான்; இந்த மூன்றாந்தலைவன் ஏறிவந்தபோது, எலியாவுக்கு முன்பாக முழங்காற்படியிட்டு, அவனை வேண்டிக்கொண்டு: தேவனுடைய மனுஷனே, என்னுடைய பிராணனும், உமது அடியாராகிய இந்த ஐம்பதுபேரின் பிராணனும் உமது பார்வைக்கு அருமையாயிருப்பத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க்கினி வானத்திலிருந்து இறங்கி, முந்தின இரண்டு தலைவரையும், அவரவருடைய ஐம்பது சேவகரையும் பட்சித்தது; இப்போதும் என்னுடைய பிராணன் உமது பார்வைக்கு அருமையாயிருப்பதாக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க்கினி வானத்திலிருந்து இறங்கி, முந்தின இரண்டு தலைவரையும், அவரவருடைய ஐம்பது சேவகரையும் பட்சித்தது; இப்போதும் என்னுடைய பிராணன் உமது பார்வைக்கு அருமையாயிருப்பதாக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ுடைய தூதன் எலியாவை நோக்கி: அவனோடேகூட இறங்கிப்போ, அவனுக்குப் பயப்படாதே என்றான்; அப்படியே அவன் எழுந்து அவனோடேகூட ராஜாவினிடத்திற்கு இறங்கிப் போய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ுடைய தூதன் எலியாவை நோக்கி: அவனோடேகூட இறங்கிப்போ, அவனுக்குப் பயப்படாதே என்றான்; அப்படியே அவன் எழுந்து அவனோடேகூட ராஜாவினிடத்திற்கு இறங்கிப் போய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ப் பார்த்து: இஸ்ரவேலிலே தேவன் இல்லையென்றா நீ எக்ரோனின் தேவனாகிய பாகால்சேபூபிடத்தில் விசாரிக்க ஆட்களைஅனுப்பினாய்; ஆதலால் நீ ஏறின கட்டிலிலிருந்து இறங்காமல் சாகவே சாவாய் என்று கர்த்தர் சொல்லுகிறா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ப் பார்த்து: இஸ்ரவேலிலே தேவன் இல்லையென்றா நீ எக்ரோனின் தேவனாகிய பாகால்சேபூபிடத்தில் விசாரிக்க ஆட்களைஅனுப்பினாய்; ஆதலால் நீ ஏறின கட்டிலிலிருந்து இறங்காமல் சாகவே சாவாய் என்று கர்த்தர் சொல்லுகிறா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ப் பார்த்து: இஸ்ரவேலிலே தேவன் இல்லையென்றா நீ எக்ரோனின் தேவனாகிய பாகால்சேபூபிடத்தில் விசாரிக்க ஆட்களைஅனுப்பினாய்; ஆதலால் நீ ஏறின கட்டிலிலிருந்து இறங்காமல் சாகவே சாவாய் என்று கர்த்தர் சொல்லுகிறார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ா சொன்ன கர்த்தருடைய வார்த்தையின்படியே அவன் இறந்து போனான்; அவனுக்குக் குமாரன் இல்லாதபடியினால், அவன் ஸ்தானத்திலே யூதாவின் ராஜாவாகிய யோசபாத்துடைய குமாரனான யோராமின் இரண்டாம் வருஷத்தில் யோராம் அவன் ஸ்தானத்தில் ராஜாவா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ா சொன்ன கர்த்தருடைய வார்த்தையின்படியே அவன் இறந்து போனான்; அவனுக்குக் குமாரன் இல்லாதபடியினால், அவன் ஸ்தானத்திலே யூதாவின் ராஜாவாகிய யோசபாத்துடைய குமாரனான யோராமின் இரண்டாம் வருஷத்தில் யோராம் அவன் ஸ்தானத்தில் ராஜாவா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ா சொன்ன கர்த்தருடைய வார்த்தையின்படியே அவன் இறந்து போனான்; அவனுக்குக் குமாரன் இல்லாதபடியினால், அவன் ஸ்தானத்திலே யூதாவின் ராஜாவாகிய யோசபாத்துடைய குமாரனான யோராமின் இரண்டாம் வருஷத்தில் யோராம் அவன் ஸ்தானத்தில் ராஜாவா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சியாவின் மற்ற வர்த்தமானங்கள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া বলল, “এক ব্যক্তি এসে আমাদের বললেন, রাজার কাছে ফিরে গিয়ে, প্রভু কি বলেছেন সে কথা জান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বললেন, ‘ইস্রায়েলের কি কোন ঈশ্বর নেই য়ে তুমি ইএোণর বাল্-সবূবের কাছে জিজ্ঞাস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বাহকদের পাঠিয়েছ? য়েহেতু তুমি একাজ করেছ, তুমি আর কখনো বিছানা ছেড়ে উঠতে পারবে না|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 অনিবার্য়্য়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অহসিয় তাদের জিজ্ঞেস করলেন, “যার সঙ্গে তোমাদের দেখা হয়েছিল, য়ে এসব কথা বলেছে তাকে কি রকম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ো ত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বার্তাবাহকরা অহসিয়কে উত্তর দিল, “এই লোকটা একটা রোমশ কোট পরেছিল আর ওর কোমরে একটা চামড়ার কটিবন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”তখন অহসিয় বললেন, “এ হল তিশ্বীয এলিয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রাজা আহাবের মৃত্যুর পর, মোয়াব দেশটি ইস্রায়েলের বিরুদ্ধে বিদ্রোহ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অহসিয় তখন 50 জন লোক সহ এক সেনাপতিকে এলিয়র কাছে পাঠালেন| এলিয় তখন এক পাহাড়ের চূড়ায় বস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সেনাপতিটি এসে এলিয়কে বললো, “হে ঈশ্বরের লোক, ‘রাজা তোমাকে নীচে নেমে আসতে হুকুম দিয়েছেন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ক দিন, অহসিয় যখন শমরিয়ায় তাঁর বাড়ির ছাদে দাঁড়িয়ে ছিলেন, তিনি পড়ে গিয়ে নিজেকে জখম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খন তাঁর বার্তাবাহকদের ইএোণর বাল্-সবূবের যাজকদের কাছে জানতে পাঠালেন, জখম অবস্থা থেকে তিনি সুস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ে পারবেন ক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র দূতরা তিশ্বীয ভাব্বাদী এলিয়কে বললেন, “রাজা অহসিয় শমরিয়া থেকে কয়েক জন বার্তাবাহ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ছেন| ওঠ এবং যাও, তাদের সঙ্গে দেখা করে বলো, ‘ইস্রায়েলের কি কোন ঈশ্বর নেই য়ে তোমরা ইএোণ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ল্-সবূবের কাছে জিজ্ঞাসা করতে বার্তাবাহক পাঠিয়ে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লিয় তাঁকে উত্তর দিলেন, “আমি যদি সত্যিই ঈশ্বরের লোক হই, তবে স্বর্গ থেকে আগুন নেমে আসুক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কে ও আপনার 50 জন লোককে ধ্বংস করুক!”অতএব স্বর্গ থেকে আগুন নেমে এলো এবং সেনাপতি ও তার 50 জন লো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স্মীভূত কর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রাজা অহসিয়কে বলো, য়েহেতু তুমি এরকম করেছ প্রভু বলেন, তুমি বিছানা ছেড়ে উঠতে পারবে না|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 অনিবার্য়্য়!”‘ তারপর এলিয় গেলেন এবং অহসিয়র ভৃত্যদের একথা জান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অহসিয় তখন 50 জন লোক দিয়ে আরো এক জন সেনাপতিকে এলিয়র কাছে পাঠালেন| সে এসে এলিয়কে বললো, “এ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লোক, ‘রাজা তোমায় তাড়াতাড়ি নীচে নেমে আসতে হুকুম দিয়েছেন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বার্তাবাহকরা অহসিয়র কাছে ফিরে এল| তিনি তাদের জিজ্ঞেস করলেন, “এ কি, তোমরা এতো তাড়াতাড়ি কি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ল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লিয় তার কথার উত্তরে বললেন, “বেশ তো, তোমার কথামতো আমি যদি ঈশ্বরের লোক হই, তাহলে স্বর্গ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গ্নি বৃষ্টি হয়ে তুমি আর তোমার লোক সকল ধ্বংস হোক!”কথা শেষ হতে না হতেই আকাশ থেকে ঈশ্বরের পাঠ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গ্নিশিখা নেমে এসে সেই সেনাপতি আর তার 50 জন সেনাকে পুড়িয়ে ছাই কর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অহসিয় তখন আবার তৃতীয় বার 50 জন সৈন্য দিয়ে আরেক সেনাপতিকে পাঠালেন| সে এলিয়র কাছে এসে হাঁট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ড়ে অনুনয় করে বললো, “হে ঈশ্বরের লোক, আমার আর আমার এই 50 জন সেনার প্রাণের কোনো মূল্যই কি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নে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্বর্গ থেকে অগ্নি বৃষ্টি হয়ে আমার আগের দুই সেনাপতি আর তাদের সঙ্গের 50 জন মারা পড়েছে| দয়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আমাদের প্রাণে মারবেন না, আমাদের প্রাণ আপনার কাছে মূল্যবান হো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প্রভুর দূত এলিয়কে বললেন, “ভয পেও না, তুমি এর সঙ্গে যাও|”এলিয় তখন এই সেনাপতির সঙ্গে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হসিয়র কাছে গিয়ে তাঁ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যা বলেন তা হল এই: “ইস্রায়েলে কি কোন ঈশ্বর নেই য়ে তুমি জিজ্ঞাসা করবার জন্য ইএোণর দেব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ল্-সবূবের কাছে বার্তাবাহকদের পাঠিয়েছ? য়েহেতু তুমি এরকম করেছ, তুমি আর বিছানা ছেড়ে উঠ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মৃত্যু অনিবার্য়্য়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 য়ে ভাবে এলিয়র মাধ্যমে ভবিষ্যত্‌বাণী করেছিলেন, ঠিক সে ভাবেই অহসিয়ের মৃত্যু হল| য়েহে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হসিয়র কোন পুত্র ছিল না, তার পরে য়োরাম ইস্রায়েলের নতুন রাজা হলেন| যিহূদার রাজা যিহোশাফট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োরামের রাজত্বের দ্বিতীয় বছরে য়োরাম ইস্রায়েলের নতুন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অহসিয় আর যা কিছু করেছিলেন সে সবই ‘ইস্রায়েলের রাজাদের ইতিহাস’ গ্রন্থে লিপিবদ্ধ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2026-10-21T09:38:11Z</dcterms:created>
  <dcterms:modified xsi:type="dcterms:W3CDTF">2026-10-21T09:38:11Z</dcterms:modified>
  <dc:title>২ রাজাবলি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