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presProps" Target="presProps.xml"/>
  <Relationship Id="rId99" Type="http://schemas.openxmlformats.org/officeDocument/2006/relationships/viewProps" Target="viewProps.xml"/>
  <Relationship Id="rId10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ஸ்திரீகளில் புருஷசம்யோகத்தை அறியாத எல்லாப் பெண்பிள்ளைகளையும் உங்களுக்காக உயிரோடே வை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ஸ்திரீகளில் புருஷசம்யோகத்தை அறியாத எல்லாப் பெண்பிள்ளைகளையும் உங்களுக்காக உயிரோடே வை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நீங்கள் ஏழுநாள் பாளயத்திற்குப் புறம்பே தங்குங்கள்; நரஜீவனைக் கொன்றவர்களும், வெட்டுண்டவர்ளைத் தொட்டவர்களுமாகிய நீங்கள் யாவரும் மூன்றாம் நாளிலும் ஏழாம் நாளிலும் உங்களையும் உங்களால் சிறைபிடிக்கப்பட்டவர்களையும் சுத்திகரி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நீங்கள் ஏழுநாள் பாளயத்திற்குப் புறம்பே தங்குங்கள்; நரஜீவனைக் கொன்றவர்களும், வெட்டுண்டவர்ளைத் தொட்டவர்களுமாகிய நீங்கள் யாவரும் மூன்றாம் நாளிலும் ஏழாம் நாளிலும் உங்களையும் உங்களால் சிறைபிடிக்கப்பட்டவர்களையும் சுத்திகரி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நீங்கள் ஏழுநாள் பாளயத்திற்குப் புறம்பே தங்குங்கள்; நரஜீவனைக் கொன்றவர்களும், வெட்டுண்டவர்ளைத் தொட்டவர்களுமாகிய நீங்கள் யாவரும் மூன்றாம் நாளிலும் ஏழாம் நாளிலும் உங்களையும் உங்களால் சிறைபிடிக்கப்பட்டவர்களையும் சுத்திகரித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யே எல்லா வஸ்திரத்தையும், தோலால் செய்த கருவிகளையும், வெள்ளாட்டுமயிரினால் நெய்தவைகளையும், மரச்சாமான்களையும் சுத்திகரிக்கக்கடவீர்கள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யே எல்லா வஸ்திரத்தையும், தோலால் செய்த கருவிகளையும், வெள்ளாட்டுமயிரினால் நெய்தவைகளையும், மரச்சாமான்களையும் சுத்திகரிக்கக்கடவீர்கள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சாரியனாகிய எலெயாசாரும் யுத்தத்திற்குப் போய்வந்த படைவீரரை நோக்கி: கர்த்தர் மோசேக்குக் கட்டளையிட்ட விதிப்பிரமாணம் என்னவென்றால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சாரியனாகிய எலெயாசாரும் யுத்தத்திற்குப் போய்வந்த படைவீரரை நோக்கி: கர்த்தர் மோசேக்குக் கட்டளையிட்ட விதிப்பிரமாணம் என்னவென்றால்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ினிக்கு நிற்கத்தக்கவைகளாகிய பொன், வெள்ளி, வெண்கலம், இரும்பு, தகரம், ஈயம் ஆகிய இவைகளெல்லாம் சுத்தமாகும்படிக்க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ினிக்கு நிற்கத்தக்கவைகளாகிய பொன், வெள்ளி, வெண்கலம், இரும்பு, தகரம், ஈயம் ஆகிய இவைகளெல்லாம் சுத்தமாகும்படிக்க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ினிக்கு நிற்கத்தக்கவைகளாகிய பொன், வெள்ளி, வெண்கலம், இரும்பு, தகரம், ஈயம் ஆகிய இவைகளெல்லாம் சுத்தமாகும்படிக்க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ைகளை அக்கினியிலே போட்டெடுக்கக்கடவீர்கள்; தீட்டுக்கழிக்கும் தண்ணீராலும் அவைகள் சுத்திகரிக்கப்படவேண்டும்; அக்கினிக்கு நிற்கத்தகாதவைகளையெல்லாம் தண்ணீரினால் சுத்தம்பண்ணக்கடவ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ழாம் நாளில் உங்கள் வஸ்திரங்களைத் தோய்க்கவேண்டும்; அப்பொழுது சுத்தமாயிருப்பீர்கள்; பின்பு நீங்கள் பாளயத்திற்குள் வரலா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ழாம் நாளில் உங்கள் வஸ்திரங்களைத் தோய்க்கவேண்டும்; அப்பொழுது சுத்தமாயிருப்பீர்கள்; பின்பு நீங்கள் பாளயத்திற்குள் வரலா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மோசேயை நோக்கி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டித்துக்கொண்டு வரப்பட்ட மனிதரையும் மிருகங்களையும் நீயும் ஆசாரியனாகிய எலெயாசாரும் சபையினுடைய பிதாக்களாகிய தலைவரும் தொகைபார்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டித்துக்கொண்டு வரப்பட்ட மனிதரையும் மிருகங்களையும் நீயும் ஆசாரியனாகிய எலெயாசாரும் சபையினுடைய பிதாக்களாகிய தலைவரும் தொகைபார்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ொள்ளையிடப்பட்டதை இரண்டு பங்காகப் பங்கிட்டு, யுத்தத்திற்குப் படையெடுத்துப்போனவர்களுக்கும் சபையனைத்திற்கும் கொட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ொள்ளையிடப்பட்டதை இரண்டு பங்காகப் பங்கிட்டு, யுத்தத்திற்குப் படையெடுத்துப்போனவர்களுக்கும் சபையனைத்திற்கும் கொட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ேலும் யுத்தத்திற்குப்போன படைவீரரிடத்தில் கர்த்தருக்காக மனிதரிலும் மாடுகளிலும் கழுதைகளிலும் ஆடுகளிலும் ஐந்நூற்றிற்கு ஒரு பிராணி வீதமாக பகுதி வாங்க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ேலும் யுத்தத்திற்குப்போன படைவீரரிடத்தில் கர்த்தருக்காக மனிதரிலும் மாடுகளிலும் கழுதைகளிலும் ஆடுகளிலும் ஐந்நூற்றிற்கு ஒரு பிராணி வீதமாக பகுதி வாங்க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ேலும் யுத்தத்திற்குப்போன படைவீரரிடத்தில் கர்த்தருக்காக மனிதரிலும் மாடுகளிலும் கழுதைகளிலும் ஆடுகளிலும் ஐந்நூற்றிற்கு ஒரு பிராணி வீதமாக பகுதி வாங்க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பாதிப்பங்கில் எடுத்து, கர்த்தருக்கு ஏறெடுத்துப் படைக்கும் படைப்பாக ஆசாரியனாகிய எலெயாசாருக்குக் கொடுக்க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பாதிப்பங்கில் எடுத்து, கர்த்தருக்கு ஏறெடுத்துப் படைக்கும் படைப்பாக ஆசாரியனாகிய எலெயாசாருக்குக் கொடுக்க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புத்திரரின் பாதிப்பங்கிலோ மனிதரிலும், மாடுகள் கழுதைகள் ஆடுகளாகிய சகலவித மிருகங்களிலும், ஐம்பதிற்கு ஒன்று வீதமாய் வாங்கி அவைகளைக் கர்த்தருடைய வாசஸ்தலத்தின் காவலைக்காக்கும் லேவியருக்குக் கொடுக்கவேண்டும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புத்திரரின் பாதிப்பங்கிலோ மனிதரிலும், மாடுகள் கழுதைகள் ஆடுகளாகிய சகலவித மிருகங்களிலும், ஐம்பதிற்கு ஒன்று வீதமாய் வாங்கி அவைகளைக் கர்த்தருடைய வாசஸ்தலத்தின் காவலைக்காக்கும் லேவியருக்குக் கொடுக்கவேண்டும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புத்திரரின் பாதிப்பங்கிலோ மனிதரிலும், மாடுகள் கழுதைகள் ஆடுகளாகிய சகலவித மிருகங்களிலும், ஐம்பதிற்கு ஒன்று வீதமாய் வாங்கி அவைகளைக் கர்த்தருடைய வாசஸ்தலத்தின் காவலைக்காக்கும் லேவியருக்குக் கொடுக்கவேண்டும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் மோசேக்குக் கட்டளையிட்டபடியே, மோசேயும் ஆசாரியனாகிய எலெயாசாரும் செய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டைவீரர் கொள்ளையிட்ட பொருளில், ஆறுலட்சத்து எழுபத்தையாயிரம் ஆடுகள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ழுபத்தீராயிரம் மாடுகள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றுபத்தோராயிரம் கழுதைகளும் மீதிய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ுருஷசம்யோகத்தை அறியாத ஸ்திரீகளில் முப்பத்தீராயிரம்பேர் இ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ுருஷசம்யோகத்தை அறியாத ஸ்திரீகளில் முப்பத்தீராயிரம்பேர் இ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நிமித்தம் மீதியானியரிடத்தில் பழிவாங்குவாயாக; அதன்பின்பு உன் ஜனத்தாரிடத்தில் சேர்க்கப்படுவாய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நிமித்தம் மீதியானியரிடத்தில் பழிவாங்குவாயாக; அதன்பின்பு உன் ஜனத்தாரிடத்தில் சேர்க்கப்படுவாய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ுத்தஞ்செய்யப் போனவர்களுக்குக் கிடைத்த பாதிப்பங்கின் தொகையாவது: ஆடுகள் மூன்றுலட்சத்து முப்பத்தேழாயிரத்து ஐந்நூ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 ஜனங்களை நோக்கி: கர்த்தர் நிமித்தம் மீதியானியரிடத்தில் பழிவாங்கும்பொருட்டு, உங்களில் அவர்கள்மேல் யுத்தத்திற்குப் போகத்தக்கதாக மனிதரைப் பிரித்தெட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ோசே ஜனங்களை நோக்கி: கர்த்தர் நிமித்தம் மீதியானியரிடத்தில் பழிவாங்கும்பொருட்டு, உங்களில் அவர்கள்மேல் யுத்தத்திற்குப் போகத்தக்கதாக மனிதரைப் பிரித்தெட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ந்த ஆடுகளிலே கர்த்தருக்குப் பகுதியாக வந்தது அறுநூற்று எழுபத்தைந்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ாடுகள் முப்பத்தாறாயிரம்; அவைகளில் கர்த்தருக்குப் பகுதியாக வந்தது எழுபத்திரண்ட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ுடைய எல்லாக் கோத்திரங்களிலும் ஒவ்வொரு கோத்திரத்தில் ஆயிரம்பேரை யுத்தத்திற்கு அனுப்பவேண்டும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ழுதைகள் முப்பதினாயிரத்து ஐந்நூறு; அவைகளில் கர்த்தருக்குப் பகுதியாக வந்தது அறுபத்தொன்ற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இஸ்ரவேலராகிய அநேகம் ஆயிரங்களில், ஒவ்வொரு கோத்திரத்தில் ஆயிரமாயிரம் பேராகப் பன்னீராயிரம்பேர் யுத்தசன்னத்தராய் நிறுத்தப்ப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ரஜீவன்கள் பதினாறாயிரம் பேர்; அவர்களில் கர்த்தருக்குப் பகுதியாக வந்தவர்கள் முப்பத்திரண்டுபே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ோசே அவர்களையும் ஆசாரியனாகிய எலெயாசரின் குமாரன் பினெகாசையும் யுத்தத்திற்கு அனுப்புகையில், அவன் கையிலே பரிசுத்த தட்டுமுட்டுகளையும், தொனிக்கும் பூரிகைகளையும் கொடுத்து அனுப்ப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ோசே அவர்களையும் ஆசாரியனாகிய எலெயாசரின் குமாரன் பினெகாசையும் யுத்தத்திற்கு அனுப்புகையில், அவன் கையிலே பரிசுத்த தட்டுமுட்டுகளையும், தொனிக்கும் பூரிகைகளையும் கொடுத்து அனுப்ப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ர்த்தருக்கு ஏறெடுத்துப் படைக்கும் அந்தப் பகுதியை, மோசே கர்த்தர் தனக்குக் கட்டளையிட்டபடியே, ஆசாரியனாகிய எலெயாசாரிடத்தில் கொடுத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ர்த்தருக்கு ஏறெடுத்துப் படைக்கும் அந்தப் பகுதியை, மோசே கர்த்தர் தனக்குக் கட்டளையிட்டபடியே, ஆசாரியனாகிய எலெயாசாரிடத்தில் கொடு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ுத்தம்பண்ணின பேர்களுக்கும் இஸ்ரவேல் புத்திரருக்கும் மோசே பாதிபாதியாகப் பங்கிட்டதின்படியே சபையாருக்கு வந்த பாதிப்பங்காவது: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ுத்தம்பண்ணின பேர்களுக்கும் இஸ்ரவேல் புத்திரருக்கும் மோசே பாதிபாதியாகப் பங்கிட்டதின்படியே சபையாருக்கு வந்த பாதிப்பங்காவது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மோசேக்குக் கட்டளையிட்டபடியே அவர்கள் மீதியானியருடன் யுத்தம்பண்ணி, புருஷர்கள் யாவரையும் கொன்றுபோட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மோசேக்குக் கட்டளையிட்டபடியே அவர்கள் மீதியானியருடன் யுத்தம்பண்ணி, புருஷர்கள் யாவரையும் கொன்றுபோட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டுகளில் முன்றுலட்சத்து முப்பத்தேழாயிரத்து ஐந்நூற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க் கொன்றுபோட்டதுமன்றி, மீதியானியரின் ஐந்து ராஜாக்களாகிய ஏவி, ரேக்கேம், சூர், ஊர், ரேபா என்பவர்களையும் கொன்றுபோட்டார்கள். பேயோரின் குமாரனாகிய பிலேயாமையும் பட்டயத்தினாலே கொன்றுபோட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க் கொன்றுபோட்டதுமன்றி, மீதியானியரின் ஐந்து ராஜாக்களாகிய ஏவி, ரேக்கேம், சூர், ஊர், ரேபா என்பவர்களையும் கொன்றுபோட்டார்கள். பேயோரின் குமாரனாகிய பிலேயாமையும் பட்டயத்தினாலே கொன்றுபோட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ாடுகளில் முப்பத்தாறாயிரம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 இஸ்ரவேல் புத்திரர் மீதியானியரின் ஸ்திரீகளையும் குழந்தைகளையும் சிறைபிடித்து, அவர்களுடைய மிருகஜீவன்களாகிய ஆடுமாடுகள் யாவையும், மற்ற ஆஸ்திகள் யாவையும் கொள்ளையிட்ட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 இஸ்ரவேல் புத்திரர் மீதியானியரின் ஸ்திரீகளையும் குழந்தைகளையும் சிறைபிடித்து, அவர்களுடைய மிருகஜீவன்களாகிய ஆடுமாடுகள் யாவையும், மற்ற ஆஸ்திகள் யாவையும் கொள்ளையிட்ட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கழுதைகளில் முப்பதினாயிரத்து ஐந்நூற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ரஜீவன்களில் பதினாயிரம் பேருமே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ுடியிருந்த ஊர்கள் கோட்டைகள் யாவையும் அக்கினியால் சுட்டெரித்த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ஸ்ரவேல் புத்திரரின் பாதிப்பங்குக்கு வந்த இந்த நரஜீவன்களிலும் மிருகங்களிலும் மோசே ஐம்பதுக்கு ஒன்று வீதமாக எடுத்து, அவைகளைக் கர்த்தர் தனக்குக் கட்டளையிட்டபடியே, கர்த்தருடைய வாசஸ்தலத்தின் காவலைக் காக்கிற லேவியருக்குக் கொடுத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ஸ்ரவேல் புத்திரரின் பாதிப்பங்குக்கு வந்த இந்த நரஜீவன்களிலும் மிருகங்களிலும் மோசே ஐம்பதுக்கு ஒன்று வீதமாக எடுத்து, அவைகளைக் கர்த்தர் தனக்குக் கட்டளையிட்டபடியே, கர்த்தருடைய வாசஸ்தலத்தின் காவலைக் காக்கிற லேவியருக்குக் கொடுத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ஸ்ரவேல் புத்திரரின் பாதிப்பங்குக்கு வந்த இந்த நரஜீவன்களிலும் மிருகங்களிலும் மோசே ஐம்பதுக்கு ஒன்று வீதமாக எடுத்து, அவைகளைக் கர்த்தர் தனக்குக் கட்டளையிட்டபடியே, கர்த்தருடைய வாசஸ்தலத்தின் காவலைக் காக்கிற லேவியருக்குக் கொடுத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ாங்கள் கொள்ளையிட்ட பொருளையும் தாங்கள் பிடித்த நரஜீவன் மிருகஜீவன் அனைத்தையும் சேர்த்து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பு ஆயிரம்பேருக்குத் தலைவரும் நூறுபேருக்குத் தலைவருமான சேனாபதிகள் மோசேயினிடத்தில் வந்து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பு ஆயிரம்பேருக்குத் தலைவரும் நூறுபேருக்குத் தலைவருமான சேனாபதிகள் மோசேயினிடத்தில் வந்து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ஊழியக்காரராகிய நாங்கள் எங்கள் கையின் கீழிருக்கிற யுத்தமனிதரைத் தொகைபார்த்தோம்; அவர்களுக்குள்ளே ஒரு ஆளும் குறையவில்லை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ஊழியக்காரராகிய நாங்கள் எங்கள் கையின் கீழிருக்கிற யுத்தமனிதரைத் தொகைபார்த்தோம்; அவர்களுக்குள்ளே ஒரு ஆளும் குறையவில்லை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றைபிடிக்கப்பட்ட மனிதரையும், மிருகங்களையும், கொள்ளையிட்ட பொருள்களையும் எரிகோவின் அருகேயுள்ள யோர்தானுக்கு இக்கரையில் மோவாபின் சமனான வெளிகளிலுள்ள பாளயத்திலிருந்த மோசேயினிடத்துக்கும், ஆசாரியனாகிய எலெயாசாரினிடத்துக்கும், இஸ்ரவேல் புத்திரராகிய சபையாரிடத்துக்கும் கொண்டுவந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றைபிடிக்கப்பட்ட மனிதரையும், மிருகங்களையும், கொள்ளையிட்ட பொருள்களையும் எரிகோவின் அருகேயுள்ள யோர்தானுக்கு இக்கரையில் மோவாபின் சமனான வெளிகளிலுள்ள பாளயத்திலிருந்த மோசேயினிடத்துக்கும், ஆசாரியனாகிய எலெயாசாரினிடத்துக்கும், இஸ்ரவேல் புத்திரராகிய சபையாரிடத்துக்கும் கொண்டுவந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றைபிடிக்கப்பட்ட மனிதரையும், மிருகங்களையும், கொள்ளையிட்ட பொருள்களையும் எரிகோவின் அருகேயுள்ள யோர்தானுக்கு இக்கரையில் மோவாபின் சமனான வெளிகளிலுள்ள பாளயத்திலிருந்த மோசேயினிடத்துக்கும், ஆசாரியனாகிய எலெயாசாரினிடத்துக்கும், இஸ்ரவேல் புத்திரராகிய சபையாரிடத்துக்கும் கொண்டுவந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கையால், கர்த்தருடைய சந்நிதியில் எங்கள் ஆத்துமாக்களுக்காகப் பாவநிவிர்த்தி செய்யும்பொருட்டு, எங்களுக்குக் கிடைத்த பொற்பணிகளாகிய பாதசரங்களையும், அஸ்தகடகங்களையும், மோதிரங்களையும், காதணிகளையும், காப்புகளையும் கர்த்தருக்குக் காணிக்கையாகக் கொண்டுவந்தோம் என்ற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கையால், கர்த்தருடைய சந்நிதியில் எங்கள் ஆத்துமாக்களுக்காகப் பாவநிவிர்த்தி செய்யும்பொருட்டு, எங்களுக்குக் கிடைத்த பொற்பணிகளாகிய பாதசரங்களையும், அஸ்தகடகங்களையும், மோதிரங்களையும், காதணிகளையும், காப்புகளையும் கர்த்தருக்குக் காணிக்கையாகக் கொண்டுவந்தோம் என்ற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கையால், கர்த்தருடைய சந்நிதியில் எங்கள் ஆத்துமாக்களுக்காகப் பாவநிவிர்த்தி செய்யும்பொருட்டு, எங்களுக்குக் கிடைத்த பொற்பணிகளாகிய பாதசரங்களையும், அஸ்தகடகங்களையும், மோதிரங்களையும், காதணிகளையும், காப்புகளையும் கர்த்தருக்குக் காணிக்கையாகக் கொண்டுவந்தோம் என்ற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ப்பொழுது மோசேயும் ஆசாரியனாகிய எலெயாசாரும் சகலவித வேலைப்பாடான பணிதிகளான அந்தப் பொன்னாபரணங்களை அவர்களிடத்தில் வாங்கின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ோசேயும் ஆசாரியனாகிய எலெயாசாரும் சபையின் பிரபுக்கள் எல்லாரும் அவர்களைச் சந்திக்கப் பாளயத்திற்கு வெளியே புறப்பட்டுப்போன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ோசேயும் ஆசாரியனாகிய எலெயாசாரும் சபையின் பிரபுக்கள் எல்லாரும் அவர்களைச் சந்திக்கப் பாளயத்திற்கு வெளியே புறப்பட்டுப்போன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ப்படி ஆயிரம்பேருக்குத் தலைவரானவர்களாலும் நூறுபேருக்குத் தலைவரானவர்களாலும் கர்த்தருக்கு ஏறெடுத்துப் படைக்கும் காணிக்கையாகச் செலுத்தப்பட்ட பொன் முழுவதும் பதினாறாயிரத்து எழுநூற்று ஐம்பது சேக்கல் நிறையாயிருந்தது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ப்படி ஆயிரம்பேருக்குத் தலைவரானவர்களாலும் நூறுபேருக்குத் தலைவரானவர்களாலும் கர்த்தருக்கு ஏறெடுத்துப் படைக்கும் காணிக்கையாகச் செலுத்தப்பட்ட பொன் முழுவதும் பதினாறாயிரத்து எழுநூற்று ஐம்பது சேக்கல் நிறையாயிருந்தத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மோசே யுத்தத்திலிருந்து வந்த ஆயிரம்பேருக்குத் தலைவரும், நூறுபேருக்குத் தலைவருமாகிய சேனாபதிகள்மேல் கோபங்கொண்டு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மோசே யுத்தத்திலிருந்து வந்த ஆயிரம்பேருக்குத் தலைவரும், நூறுபேருக்குத் தலைவருமாகிய சேனாபதிகள்மேல் கோபங்கொண்டு,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யுத்தத்திற்குப் போன மனிதர் ஒவ்வொருவரும் தங்கள் தங்களுக்காகக் கொள்ளையிட்டிருந்த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யுத்தத்திற்குப் போன மனிதர் ஒவ்வொருவரும் தங்கள் தங்களுக்காகக் கொள்ளையிட்டிருந்த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 நோக்கி: ஸ்திரீகள் எல்லாரையும் உயிரோடே விட்டுவிட்டீர்களா?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ந்தப் பொன்னை மோசேயும் ஆசாரியனாகிய எலெயாசாரும் ஆயிரம்பேருக்குத் தலைவரானவர்களின் கையிலும், நூறுபேருக்குத் தலைவரானவர்களின் கையிலும் வாங்கி, இஸ்ரவேல் புத்திரருக்கு ஞாபகக்குறியாக ஆசரிப்புக் கூடாரத்திலே கர்த்தருடைய சந்நிதியில் கொண்டுவந்து வைத்த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ந்தப் பொன்னை மோசேயும் ஆசாரியனாகிய எலெயாசாரும் ஆயிரம்பேருக்குத் தலைவரானவர்களின் கையிலும், நூறுபேருக்குத் தலைவரானவர்களின் கையிலும் வாங்கி, இஸ்ரவேல் புத்திரருக்கு ஞாபகக்குறியாக ஆசரிப்புக் கூடாரத்திலே கர்த்தருடைய சந்நிதியில் கொண்டுவந்து வைத்த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ந்தப் பொன்னை மோசேயும் ஆசாரியனாகிய எலெயாசாரும் ஆயிரம்பேருக்குத் தலைவரானவர்களின் கையிலும், நூறுபேருக்குத் தலைவரானவர்களின் கையிலும் வாங்கி, இஸ்ரவேல் புத்திரருக்கு ஞாபகக்குறியாக ஆசரிப்புக் கூடாரத்திலே கர்த்தருடைய சந்நிதியில் கொண்டுவந்து வைத்த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ேயோரின் சங்கதியிலே பிலேயாமின் ஆலோசனையினால் இஸ்ரவேல் புத்திரர் கர்த்தருக்கு விரோதமாய்த் துரோகம்பண்ணக் காரணமாயிருந்தவர்கள் இவர்கள்தானே; அதினால் கர்த்தரின் சபையிலே வாதையும் நேரிட்டதே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ேயோரின் சங்கதியிலே பிலேயாமின் ஆலோசனையினால் இஸ்ரவேல் புத்திரர் கர்த்தருக்கு விரோதமாய்த் துரோகம்பண்ணக் காரணமாயிருந்தவர்கள் இவர்கள்தானே; அதினால் கர்த்தரின் சபையிலே வாதையும் நேரிட்டதே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ுழந்தைகளில் எல்லா ஆண்பிள்ளைகளையும், புருஷசம்யோகத்தை அறிந்த எல்லா ஸ்திரீகளையும் கொன்றுபோடுங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ுழந்தைகளில் எல்லா ஆண்பிள்ளைகளையும், புருஷசம்யோகத்தை அறிந்த எல்லா ஸ்திரீகளையும் கொன்றுபோட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1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ুমি সমস্ত য়ুবতী মেয়েদের বাঁচতে দিতে পারো| কিন্তু কেবল তখনই যদি তাদের সঙ্গে কোনো পুরুষের য়ৌ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র্ক না থেক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রপর তোমরা যারা অন্যান্য লোকদের হত্যা করেছ তাদের প্রত্যেকে অবশ্যই শিবিরের বাইরে সাতদিন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যদি কেবলমাত্র মৃতদেহ স্পর্শ করে থাকো তাহলেও তোমাদের শিবিরের বাইরে থাকতে হবে| তৃতীয় দিনে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োমাদের বন্দীরা অবশ্যই নিজেদের পবিত্র করবে| সপ্তম দিনে তোমরা পুনরায অবশ্যই এই একই কাজ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োমরা অবশ্যই তোমাদের সমস্ত পরিধেয বস্ত্র ধোবে| চামড়া, পশম অথবা কাঠের তৈরী যে কোনো জিনিসই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ধোবে এবং শুচি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এরপর যাজক ইলিয়াসর সৈন্যদের বললেন, “ঐ নিয়মগুলো প্রভু মোশিকে দিয়েছন| ঐ নিয়মগুলো সেই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দের জন্য, যারা যুদ্ধ থেকে ফিরে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আগুনে দেওয়া যাবে এমন দ্রব্যসামগ্রীর সম্পর্কে নিয়ম আলাদা| তোমরা অবশ্যই সোনা, রূপো, পিত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হা, টিন অথবা সীসা আগুনের মধ্যে দিয়ে নিয়ে যাবে এবং তারপর ঐ জিনিসগুলোকে জল দিয়ে পরিষ্কার ক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সেগুলো পবিত্র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দি কোনো দ্রব্যসামগ্রীকে আগুনে রাখা না যায়, তাহলে তোমরা অবশ্যই সেগুলোকে জল দিয়ে পরিষ্ক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সপ্তম দিনে তোমরা তোমাদের সমস্ত জামাকাপড় পরিষ্কার করবে এবং তখন তোমরা শুচি হবে| এরপরে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বিরের মধ্যে আসতে পা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রপরে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তুমি, যাজক ইলিয়াসর এবং সমস্ত নেতারা সমস্ত বন্দীদের, পশুদের এবং সৈন্যরা যুদ্ধে যে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ব্যসামগ্রী নিয়ে এসেছিল সেগুলো গণন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রপর ঐসব দ্রব্যসামগ্রী সৈন্যদের মধ্যে যারা যুদ্ধে গিয়েছিল এবং ইস্রায়েলের বাকী অন্যান্য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সমান ভাগে ভাগ কর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ুদ্ধে গিয়েছিল এমন সৈন্যদের কাছ থেকে ঐসব দ্রব্যসামগ্রীর কিছু অংশ কর হিসাবে নিয়ে নাও; সেই অংশ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প্রভুর| প্রত্যেক 500 টি দ্রব্যসামগ্রীর জন্য একটি করে দ্রব্যসামগ্রী প্রভুর হবে| এ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ব্যসামগ্রীর অন্তর্ভুক্ত হল মানুষ, গরু, গাধা এবং মে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সৈন্যরা যুদ্ধ থেকে লুঠ করে যেসব দ্রব্যসামগ্রী নিয়ে এসেছিল তার অর্ধেক ভাগ দ্রব্যসামগ্রী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ও| এরপর ঐসব দ্রব্যসামগ্রী যাজক ইলিয়াসরকে দিয়ে দাও| ঐ অংশটি হবে প্রভু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বং তারপর ইস্রায়েলের লোকদের অংশের অর্ধেক থেকে, প্রত্যেক 50 টি দ্রব্যসামগ্রীর জন্য একটি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 নাও| এই সব দ্রব্যসামগ্রীর মধ্যে মানুষ, গরু, গাধা, মেষ অথবা অন্য যে কোনো পশু অন্তর্ভুক্ত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 অংশটি লেবীয়দের দিয়ে দাও কারণ লেবীয়রা প্রভুর পবিত্র তাঁবুর যত্ন ক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প্রভু মোশিকে যা আজ্ঞা করেছিলেন মোশি এবং ইলিয়াসর ঠিক সেই মতোই কাজ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সৈন্যরা 6,75,000 মেষ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72,000 গর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61,000 গাধ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এবং 32,000 স্ত্রীলোক সঙ্গে নিয়ে এসেছিল| (ওরা সেইসব স্ত্রীলোক যাদের কোনো পুরুষের সঙ্গে য়ৌ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র্ক ছিল না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আমি ইস্রায়েলের লোকদের মিদিয়নীয়দের পরাজিত করে প্রতিশোধ নিতে সাহায্য করবো| তারপরে মোশি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া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ে সব সৈন্যরা যুদ্ধে গিয়েছিল তাদের প্রাপ্য়ের অর্ধেক অংশ হল 3,,500 টি মে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ুতরাং মোশি লোকদের বললেন, “তোমাদের পুরুষদের মধ্য থেকে সৈন্য হবার জন্য কযেকজনকে বেছে ন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দিয়নীয়দের বিরুদ্ধে লড়াই করার জন্য প্রভু ঐ সমস্ত লোকদের ব্যবহার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ারা প্রভুকে 675 টি মেষ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সৈন্যরা 36,000 টি গোরু পেয়েছিল| তারা 72 টি গোরু প্রভুকে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স্রায়েলের প্রত্যেকটি পরিবারগোষ্ঠী থেকে 1,000 লোক বেছে ন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সৈন্যরা 30,500 টি গাধা পেয়েছিল| তারা প্রভুকে 61 টি গাধা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খানে ইস্রায়েলের পরিবারগোষ্ঠী থেকে মোট 12,000 সৈন্য থাক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সৈন্যরা 16,000 স্ত্রীলোক পেয়েছিল| তারা প্রভুকে কর হিসেবে 32 জন স্ত্রীলোক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মোশি সেই 12,000 সৈন্যকে যুদ্ধে পাঠালেন| তিনি তাদের সঙ্গে যাজক ইলিয়াসরের পুত্র পীনহসকে পাঠ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ীনহস তার সঙ্গে পবিত্র দ্রব্যসামগ্রী, শিঙা ও ভেরী ন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প্রভু মোশিকে যেমন আদেশ করেছিলেন সেই আদেশমতোই তিনি যাজক ইলিয়াসর প্রভুর জন্য ঐ সকল উপহার সামগ্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সৈন্যদের দ্বারা লুন্ঠিত দ্রব্য়ের অর্ধেক, যা মোশি ইস্রায়েলের লোকদের জন্য আলাদা করেছিলেন তা গণ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দেখা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র আদেশমতোই ইস্রায়েলের লোকরা মিদিয়নীয়দের সঙ্গে যুদ্ধ করে সমস্ত মিদিয়নীয় লোকদের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লোকরা 3,37,500 টি মেষ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া যে সমস্ত লোকদের হত্যা করেছিল তাদের মধ্যে ছিলেন ইবি, রেকম, সূর, হূর এবং রেবা মিদিযনের পাঁচ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| তারা তরবারির সাহায্যে বিযোরের পুত্র বিলিয়মকেও হত্য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36,000 গোর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ইস্রায়েলের লোকরা মিদিয়নীয় স্ত্রীদের এবং বাচ্চাদের বন্দী করে নিয়ে এল| এছাড়াও তারা তাদের মেষ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োরু এবং অন্যান্য জিনিসপত্রও নিয়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30,500 গাধ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এবং 16,000 স্ত্রীলোক পে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রপর তারা তাদের সমস্ত শহর এবং গ্রাম পুড়িয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মোশি প্রভুর জন্য প্রত্যেক 50 টি দ্রব্যসামগ্রী পিছু একটি করে জিনিস নিয়েছিলেন| এর মধ্যে পশু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 অন্তর্ভুক্ত ছিল| এরপর তিনি ঐ সকল দ্রব্য সামগ্রী লেবীয়দের দিয়েছিলেন, কারণ তারা প্রভুর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বুর রক্ষণাবেক্ষণ করত| প্রভু যেমন আদেশ করেছিলেন মোশি ঠিক সেভাবেই এই কাজটি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া সমস্ত লোকদের, পশুসমূহ এবং যুদ্ধে যা পেয়েছিল তা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এরপর সৈন্যদের নেতারা (1,000 জন পুরুষের উর্দ্ধতন নেতারা এবং 100 জন পুরুষের উর্দ্ধতন নেতারা) মোশ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এ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তাঁরা মোশিকে বললেন, “আমরা, আপনার সেবকরা, আমাদের সৈন্যদের গণনা করেছি| আমরা তাদের কাউকেই বাদ দ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শিবিরে মোশি, যাজক ইলিয়াসর এবং ইস্রায়েলের অন্যান্য সমস্ত লোকের কাছে এল| ম্পস্রাযেলের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সময় মোয়াবের য়র্দনের উপত্যকায শিবির স্থাপন করেছিল| এটি ছিল যিরীহোর অপর পারে যর্দন নদ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দি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সুতরাং আমরা প্রত্যেক সৈন্যর কাছ থেকে প্রভুর উপহার নিয়ে এসেছি| আমরা সোনার তৈরী বাহু-বন্ধন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ব্জির অলংকার, আংটি, মাকড়ি এবং কন্ঠহার নিয়ে এসেছি| আমাদের শুচি করার জন্য প্রভুকে এই সকল উপ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হচ্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সুতরাং মোশি সোনা দিয়ে তৈরী ঐ সমস্ত দ্রব্যসামগ্রী নিয়ে সেগুলো যাজক ইলিয়াসরক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র মোশি, যাজক ইলিয়াসর এবং ইস্রায়েলের নেতারা সৈন্যদের সঙ্গে দেখা করার জন্য শিবির থেকে বের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1,000 জন পুরুষের উর্দ্ধতন নেতারা এবং 100 জন পুরুষের উর্দ্ধতন নেতারা যে সোনা দিয়েছিলেন তার মো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জন ছিল প্রায় 420 পাউণ্ড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মোশি 1,000 সৈন্যের সেনাপতি এবং 100 সৈন্যের সেনাপতি, যারা যুদ্ধ থেকে ফিরে এসেছিল তাদে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ুদ্ধ হ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সৈন্যরা যুদ্ধ থেকে যে সকল দ্রব্যসামগ্রী নিয়ে এসেছিল তার বাকী অংশ তারা নিজেদের কাছে র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মোশি তাদের বললেন, “তোমরা কেন স্ত্রীলোকদের বেঁচে থাকতে দিয়েছ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প্রতি 1,000 জন পুরুষের উর্দ্ধতন নেতাদের কাছ থেকে এবং প্রতি 100 জন পুরুষের উর্দ্ধতন নেতাদের কা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সোনা নিয়ে মোশি এবং যাজক ইলিয়াসর সেই সোনা সমাগম তাঁবুতে রাখলেন| প্রভুর সামনে এই উপ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দের জন্য স্মৃতিচিহ্ন হিসাব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িযোরের বিলিয়মের ঘটনার সময় এই সব স্ত্রীলোকরাই প্রভুর কাছ থেকে ইস্রায়েলীয় পুরুষদের দূ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িয়ে দিয়েছিল এবং সেই জন্যই প্রভুর লোকদের মধ্যে মহামারী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খন সমস্ত মিদিয়নীয় ছেলেদের হত্যা করো| সমস্ত মিদিয়নীয় স্ত্রীলোকদের হত্যা করো যাদের কোনো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ো পুরুষের সঙ্গে য়ৌন সম্পর্ক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2026-10-20T01:30:37Z</dcterms:created>
  <dcterms:modified xsi:type="dcterms:W3CDTF">2026-10-20T01:30:37Z</dcterms:modified>
  <dc:title>গণনা পুস্তক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