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 அறிந்த நாள்முதற்கொண்டு, நீங்கள் கர்த்தருக்கு விரோதமாகக் கலகம்பண்ணுகிறவர்களாயிருந்த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கர்த்தர் என்னை நோக்கி: இந்த ஜனங்களைப் பார்த்தேன்; அது வணங்காக் கழுத்துள்ள ஜன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ேராவிலும், மாசாவிலும், கிப்ரோத் அத்தாவாவிலும் கர்த்தருக்குக் கடுங்கோபம் உண்டாக்கின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স্রায়েলের লোকরা শোনো! তোমরা আজ যর্দন নদী অতিক্রম করে যাবে| তোমাদের থেকে বৃহত্তর এবং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গোষ্ঠীর লোকদের জোর করে বের করে দেওয়ার জন্য তোমরা সেই দেশে যাবে| তাদের শহরগুলো বড় এবং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উঁচু দেওয়ালে ঘে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কার লোকরা লম্বা এবং শক্তিশালী, তারা হল অনাকীয়| তোমরা ঐ লোকদের সম্পর্কে জানো| তোমর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প্তচরদের বলতেও শুনেছিলে, ‘অনাকীয়দের বিরুদ্ধে কেউ জিততে পারে না|’ কিন্তু তোমরা নিশ্চিত থাকতে প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প্রভু তোমাদের ঈশ্বর, তোমাদের আগে নদী অতিক্রম করে যাবেন এবং প্রভু হলেন আগুনের মতো যা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ঐ সমস্ত জাতির লোকদের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তাদের জয় করবেন| তোমরা ঐ সমস্ত জাতির লোকদের বেরিয়ে য়েতে বাধ্য করবে| প্রভু তোমাদের কাছে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সেই অনুসারেই তোমরা তাদের তাড়াতাড়ি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প্রভু, তোমাদের ঈশ্বর, তোমাদের জন্যই ঐ সমস্ত জাতির লোকদের বেরিয়ে য়েতে বাধ্য করবেন|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মনেও কখনও বোলো না, ‘প্রভু আমাদের এই দেশে বাস করার জন্য নিয়ে এসেছেন কারণ আমরা ন্যায়পরাযণ লোক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টা কিন্তু কারণ নয়| প্রভু ঐ সমস্ত জাতির লোকদের বের করে দিয়েছিলেন, তাদের দুর্নীতির জন্য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তার জন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তাদের দেশ অধিগ্রহণ করার জন্য সেখানে যাচ্ছ, তার কারণ তোমরা ভালো এবং সঠিকভাবে জীবনযাপন কর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; কিন্তু তাদের দুষ্টতার কারণেই প্রভু তোমাদের ঈশ্বর, ঐ সমস্ত লোকদের বের করে দিয়েছিলেন, যাত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দেশে প্রবেশ করতে পার| এছাড়া প্রভু তোমাদের পূর্বপুরুষ অব্রাহাম, ইসহাক এবং যাকোবের কাছ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ছিলেন, সেই প্রতিজ্ঞা রক্ষা করতে চ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তোমাদের ঈশ্বর, তোমাদের বাস করার জন্য সেই উত্তম দেশ তোমাদের দিচ্ছেন, তোমরা ভাল বলে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খুবই একগুঁযে লোক ব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ভুলো না য়ে মরুভূমিতে তোমরা, প্রভু তোমাদের ঈশ্বরকে ক্রোধান্বিত করেছিলে! তোমরা য়েদিন মিশর ত্য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 সেই দিন থেকে এই স্থানে আসা পর্য়ন্ত তোমরা প্রভুকে মেনে চলতে অস্বীকার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োরেব পর্বতে তোমরা প্রভুকে ক্রুদ্ধ করেছিলে| তোমাদের ধ্বংস করার জন্য প্রভু যথেষ্ট ক্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াথরের ফলকগুলি পাওয়ার জন্য আমি পর্বতের ওপরে গিয়েছিলাম| প্রভু তোমাদের সঙ্গে য়ে চুক্তি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ঐ পাথরের ওপরে লেখা ছিল| 40 দিন এবং 40 রাত্রি আমি ঐ পর্বতের ওপরে ছিলাম| আমি কোনো খাবার খাই 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জলও পান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মাকে দুটি পাথরের ফলক দিয়েছিলেন| ঈশ্বর তাঁর নিজের আঙুলের সাহায্যে ঐ পাথরগুলোকে ওপর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গুলি লিখেছিলেন| তোমরা সকলে যখন পর্বতে একত্রিত হয়েছিলে সেই সময় তিনি আগুনের মধ্য থেকে তোমাদের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সেই সমস্তই তিনি তাতে লি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যখন তোমাদের কাদেশ-বর্ণেয় ত্যাগ করতে বলেছিলেন সে সময় তোমরা তাঁর কথা মানো নি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, ‘ওপরে যাও, আমি তোমাদের য়ে দেশ দিচ্ছি সেই দেশ অধিগ্রহণ কর|’ কিন্তু তোমরা প্রভু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, মেনে চলতে অস্বীকার করেছিলে| তোমরা তাঁর ওপরে আস্থা রাখো নি| তোমরা তাঁর আদেশ শো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খন থেকে আমি তোমাদের জানি তোমরা সব সময় প্রভুকে মেনে চলতে অস্বীকার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সেই কারণে 40 দিন এবং 40 রাত্রি আমি প্রভুর সামনে নতজানু হয়েছিলাম কারণ ঈশ্বর বলেছিলে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প্রভুর কাছে প্রার্থনা করে বলেছিলাম: প্রভু আমার গুরু, তোমার লোকদের ধ্বংস কোরো না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ই| তুমি তাদের মুক্ত করেছিলে এবং তোমার মহত্‌ ক্ষমতা এবং শক্তির সাহায্যে তাদের মিশর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র সেবক অব্রাহাম, ইসহাক এবং যাকোবের কাছে তোমার প্রতিজ্ঞার কথা মনে কর| এই লোকদের একগুঁযেম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ন্দ পথ এবং পাপের দিকে দেখ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দি তুমি তোমার লোকদের শাস্তি দাও, মিশরীয়রা বলতে পারে, ‘প্রভু তাদের কাছে য়ে দেশ দান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ছিলেন সেই দেশে তাদের নিয়ে য়েতে তিনি পারেন নি এবং তিনি তাদের ঘৃণা করতেন, সেই কার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হত্যা করার জন্য তাদের মরুভূমিতে নিয়ে গিয়েছিল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তারা তোমারই লোক, প্রভু| তারা তোমারই| তোমার মহত্‌ ক্ষমতা এবং শক্তির সাহায্যে তু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থেকে বের করে নিয়ে এস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40 দিন এবং 40 রাত্রির শেষে, প্রভু আমাকে পাথরের ফলক দুটি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প্রভু আমাকে বলেছিলেন, ‘ওঠো, তাড়াতাড়ি এখান থেকে নীচে যাও| তুমি য়ে লোকদের মিশর থে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ে, তারা নিজেদের ধ্বংস করেছে| তারা খুব তাড়াতাড়ি আমার আদেশ পালন করা বন্ধ করে দিয়ে সোনা গল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জন্য এক মূর্ত্তি তৈরী করে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প্রভু আমাকে আরও বলেছিলেন, ‘আমি এই সমস্ত লোকদের লক্ষ্য করেছি| তারা খুবই একগুয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 সমস্ত লোকদের আমি ধ্বংস করব, যাতে কেউই তাদের নাম পর্য়ন্ত না মনে রাখে| এরপর আমি তোমা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েকটি জাতি তৈরী করব, যারা এই সমস্ত লোকদের থেকে শক্তিশালী এবং বৃহত্‌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এরপর আমি রওনা হয়ে পর্বতের ওপর থেকে নেমে এসেছিলাম| পর্বতটি আগুনে পুড়েছিলো; এবং চুক্তির সেই ফল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ি আমার হাত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লক্ষ্য করে দেখেছিলাম য়ে তোমরা তোমাদের প্রভু ঈশ্বরের বিরুদ্ধে পাপ করেছ| আমি সেই বাছ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লাম য়েটা গলানো সোনা দিয়ে তৈরী করেছিলে| তোমরা খুব তাড়াতাড়ি প্রভুর আজ্ঞা মেনে চল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কারণে আমি পাথরের ফলক দুটিকে নিয়ে সেগুলোকে নীচে ছুঁড়ে ফেলেছিলাম| সেখানে তোমাদের চোখ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ফলক দুটিকে টুকরো টুকরো করে ভেঙ্গে ফে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 পর আমি আগে য়েমন করেছিলাম ঠিক সেভাবে 40 দিন এবং 40 রাত্রি মাটির দিকে মুখ করে প্রভুর সামনে ন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াম| আমি কোনো প্রকার খাদ্য গ্রহণ করি নি অথবা কোনো জলও পান করি নি, কারণ তোমরা পাপ করেছি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এমন কাজ করেছিলে যা প্রভুর কাছে মন্দ, এ কাজ করে তোমরা তাঁকে ক্রুদ্ধ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প্রভুর ভযানক ক্রোধ সম্পর্কে ভীত ছিলাম| তিনি তোমাদের ধ্বংস করার পক্ষে যথেষ্ট ক্রোধ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েন; কিন্তু প্রভু এবারও আমার কথা শু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ারোণের ওপরে ঈশ্বর প্রচণ্ড ক্রুদ্ধ হয়েছিলেন যা তাকে ধ্বংস করার পক্ষে যথেষ্ট ছিল| সেই কারণ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য় হারোণের জন্যও প্রার্থন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সেই সাংঘাতিক জিনিসটিকে অর্থাত্‌ তোমাদের তৈরী বাছুরটিকে নিয়ে আগুনে পুড়িয়েছিলাম| আমি এ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টুকরো করে ভেঙ্গেছিলাম এবং ধূলোয় পরিণত না হওয়া পর্য়ন্ত সেই টুকরোগুলোকে পিষেছিলাম| এরপর পর্ব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়ে নদী নেমে এসেছে তার মধ্যে সেই ধূলো ছুঁড়ে ফে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এছাড়াও তবিয়েরাতে, মঃসাতে এবং কিব্রোত্‌-হত্তাবাতে তোমরা প্রভুকে ক্রুদ্ধ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2026-10-20T06:12:04Z</dcterms:created>
  <dcterms:modified xsi:type="dcterms:W3CDTF">2026-10-20T06:12:04Z</dcterms:modified>
  <dc:title>দ্বিতীয় বিবরণ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