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்விதமாக, நாம் விசுவாசத்தினாலே நீதிமான்களாக்கப்பட்டிருக்கிறபடியால், நம்முடைய கர்த்தராகிய இயேசுகிறிஸ்துமூலமாய் தேவனிடத்தில் சமாதானம் பெற்றிரு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்விதமாக, நாம் விசுவாசத்தினாலே நீதிமான்களாக்கப்பட்டிருக்கிறபடியால், நம்முடைய கர்த்தராகிய இயேசுகிறிஸ்துமூலமாய் தேவனிடத்தில் சமாதானம் பெற்றிரு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மூலமாய் நாம் இந்தக் கிருபையில் பிரவேசிக்கும் சிலாக்கியத்தை விசுவாசத்தினால் பெற்று நிலைகொண்டிருந்து, தேவமகிமையை அடைவோமென்கிற நம்பிக்கையினாலே மேன்மைபாராட்டு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மூலமாய் நாம் இந்தக் கிருபையில் பிரவேசிக்கும் சிலாக்கியத்தை விசுவாசத்தினால் பெற்று நிலைகொண்டிருந்து, தேவமகிமையை அடைவோமென்கிற நம்பிக்கையினாலே மேன்மைபாராட்டு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மாத்திரமல்ல, உபத்திரவம் பொறுமையையும், பொறுமை பரீட்சையையும், பரீட்சை நம்பிக்கையையும் உண்டாக்குகிறதென்று நாங்கள் அறி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மாத்திரமல்ல, உபத்திரவம் பொறுமையையும், பொறுமை பரீட்சையையும், பரீட்சை நம்பிக்கையையும் உண்டாக்குகிறதென்று நாங்கள் அறி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பத்திரவங்களிலேயும் மேன்மைபாராட்டு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மக்கு அருளப்பட்ட பரிசுத்த ஆவியினாலே தேவ அன்பு நம்முடைய இருதயங்களில் ஊற்றப்பட்டிருக்கிறபடியால், அந்த நம்பிக்கை நம்மை வெட்கப்படுத்த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மக்கு அருளப்பட்ட பரிசுத்த ஆவியினாலே தேவ அன்பு நம்முடைய இருதயங்களில் ஊற்றப்பட்டிருக்கிறபடியால், அந்த நம்பிக்கை நம்மை வெட்கப்படுத்த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 நாம் பெலனற்றவர்களாயிருக்கும்போதே, குறித்த காலத்தில் கிறிஸ்து அக்கிரமக்காரருக்காக மர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ுக்காக ஒருவன் மரிக்கிறது அரிது; நல்லவனுக்காக ஒருவேளை ஒருவன் மரிக்கத் துணி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ுக்காக ஒருவன் மரிக்கிறது அரிது; நல்லவனுக்காக ஒருவேளை ஒருவன் மரிக்கத் துணி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ாவிகளாயிருக்கையில் கிறிஸ்து நமக்காக மரித்ததினாலே, தேவன் நம்மேல் வைத்த தமது அன்பை விளங்கப்பண்ண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ாவிகளாயிருக்கையில் கிறிஸ்து நமக்காக மரித்ததினாலே, தேவன் நம்மேல் வைத்த தமது அன்பை விளங்கப்பண்ண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 நாம் அவருடைய இரத்தத்தினாலே நீதிமான்களாக்கப்பட்டிருக்க, கோபாக்கினைக்கு நீங்கலாக அவராலே நாம் இரட்சிக்கப்படுவது அதிக நிச்சயமாம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 நாம் அவருடைய இரத்தத்தினாலே நீதிமான்களாக்கப்பட்டிருக்க, கோபாக்கினைக்கு நீங்கலாக அவராலே நாம் இரட்சிக்கப்படுவது அதிக நிச்சயமா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ுக்குச் சத்துருக்களாயிருக்கையில், அவருடைய குமாரனின் மரணத்தினாலே அவருடனே ஒப்புரவாக்கப்பட்டோமானால், ஒப்புரவாக்கப்பட்டபின் நாம் அவருடைய ஜீவனாலே இரட்சிக்கப்படுவது அதிக நிச்சயமா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ுக்குச் சத்துருக்களாயிருக்கையில், அவருடைய குமாரனின் மரணத்தினாலே அவருடனே ஒப்புரவாக்கப்பட்டோமானால், ஒப்புரவாக்கப்பட்டபின் நாம் அவருடைய ஜீவனாலே இரட்சிக்கப்படுவது அதிக நிச்சயமா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வுமல்லாமல், இப்பொழுது ஒப்புரவாகுதலை நமக்குக் கிடைக்கப்பண்ணின நம்முடைய கர்த்தராகிய இயேசு கிறிஸ்துமூலமாய் நாம் தேவனைப்பற்றியும் மேன்மைபாராட்ட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வுமல்லாமல், இப்பொழுது ஒப்புரவாகுதலை நமக்குக் கிடைக்கப்பண்ணின நம்முடைய கர்த்தராகிய இயேசு கிறிஸ்துமூலமாய் நாம் தேவனைப்பற்றியும் மேன்மைபாராட்ட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யாக, ஒரே மனுஷனாலே பாவமும் பாவத்தினாலே மரணமும் உலகத்திலே பிரவேசித்ததுபோலவும், எல்லா மனுஷரும் பாவஞ்செய்தபடியால், மரணம் எல்லாருக்கும் வந்ததுபோலவும் இதுவும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யாக, ஒரே மனுஷனாலே பாவமும் பாவத்தினாலே மரணமும் உலகத்திலே பிரவேசித்ததுபோலவும், எல்லா மனுஷரும் பாவஞ்செய்தபடியால், மரணம் எல்லாருக்கும் வந்ததுபோலவும் இதுவும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ம் கொடுக்கப்படுவதற்கு முன்னும் பாவம் உலகத்திலிருந்தது; நியாயப்பிரமாணம் இல்லாதிருந்தால் பாவம் எண்ணப்படமாட்ட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ம் கொடுக்கப்படுவதற்கு முன்னும் பாவம் உலகத்திலிருந்தது; நியாயப்பிரமாணம் இல்லாதிருந்தால் பாவம் எண்ணப்படமாட்டா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, மரணமானது ஆதாம்முதல் மோசேவரைக்கும், ஆதாமின் மீறுதலுக்கொப்பாய்ப் பாவஞ்செய்யாதவர்களையும் ஆண்டுகொண்டது; அந்த ஆதாம் பின்பு வந்தவருக்கு முன்னடையாளமான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, மரணமானது ஆதாம்முதல் மோசேவரைக்கும், ஆதாமின் மீறுதலுக்கொப்பாய்ப் பாவஞ்செய்யாதவர்களையும் ஆண்டுகொண்டது; அந்த ஆதாம் பின்பு வந்தவருக்கு முன்னடையாளமானவ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மீறுதலின் பலன் கிருபை வரத்தின் பலனுக்கு ஒப்பானதல்ல. எப்படியெனில், ஒருவனுடைய மீறுதலினாலே அநேகர் மரித்திருக்க, தேவனுடைய கிருபையும் இயேசுகிறிஸ்து என்னும் ஒரே மனுஷனுடைய கிருபையினாலே வரும் ஈவும் அநேகர்மேல் அதிகமாய்ப் பெருகி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மீறுதலின் பலன் கிருபை வரத்தின் பலனுக்கு ஒப்பானதல்ல. எப்படியெனில், ஒருவனுடைய மீறுதலினாலே அநேகர் மரித்திருக்க, தேவனுடைய கிருபையும் இயேசுகிறிஸ்து என்னும் ஒரே மனுஷனுடைய கிருபையினாலே வரும் ஈவும் அநேகர்மேல் அதிகமாய்ப் பெருகி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மீறுதலின் பலன் கிருபை வரத்தின் பலனுக்கு ஒப்பானதல்ல. எப்படியெனில், ஒருவனுடைய மீறுதலினாலே அநேகர் மரித்திருக்க, தேவனுடைய கிருபையும் இயேசுகிறிஸ்து என்னும் ஒரே மனுஷனுடைய கிருபையினாலே வரும் ஈவும் அநேகர்மேல் அதிகமாய்ப் பெருகி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ஒருவன் பாவஞ்செய்ததினால் உண்டான தீர்ப்பு தேவன் அருளும் ஈவுக்கு ஒப்பானதல்ல; அந்தத் தீர்ப்பு ஒரே குற்றத்தினிமித்தம் ஆக்கினைக்கு ஏதுவாயிருந்தது; கிருபைவரமோ அநேக குற்றங்களை நீக்கி நீதிவிளங்கும் தீர்ப்புக்கு ஏதுவ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ஒருவன் பாவஞ்செய்ததினால் உண்டான தீர்ப்பு தேவன் அருளும் ஈவுக்கு ஒப்பானதல்ல; அந்தத் தீர்ப்பு ஒரே குற்றத்தினிமித்தம் ஆக்கினைக்கு ஏதுவாயிருந்தது; கிருபைவரமோ அநேக குற்றங்களை நீக்கி நீதிவிளங்கும் தீர்ப்புக்கு ஏதுவ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்லாமலும், ஒருவனுடைய மீறுதலினாலே அந்த ஒருவன்மூலமாய், மரணம் ஆண்டுகொண்டிருக்க, கிருபையின் பரிபூரணத்தையும் நீதியாகிய ஈவின் பரிபூரணத்தையும் பெறுகிறவர்கள் இயேசு கிறிஸ்து என்னும் ஒருவராலே ஜீவனை அடைந்து ஆளுவார்களென்பது அதிக நிச்சயமா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்லாமலும், ஒருவனுடைய மீறுதலினாலே அந்த ஒருவன்மூலமாய், மரணம் ஆண்டுகொண்டிருக்க, கிருபையின் பரிபூரணத்தையும் நீதியாகிய ஈவின் பரிபூரணத்தையும் பெறுகிறவர்கள் இயேசு கிறிஸ்து என்னும் ஒருவராலே ஜீவனை அடைந்து ஆளுவார்களென்பது அதிக நிச்சயமா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ஒரே மீறுதலினாலே எல்லா மனுஷருக்கும் ஆக்கினைக்கு ஏதுவான தீர்ப்பு உண்டானதுபோல, ஒரே நீதியினாலே எல்லா மனுஷருக்கும் ஜீவனை அளிக்கும் நீதிக்கு ஏதுவான தீர்ப்பு உண்டா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ஒரே மீறுதலினாலே எல்லா மனுஷருக்கும் ஆக்கினைக்கு ஏதுவான தீர்ப்பு உண்டானதுபோல, ஒரே நீதியினாலே எல்லா மனுஷருக்கும் ஜீவனை அளிக்கும் நீதிக்கு ஏதுவான தீர்ப்பு உண்டா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ன்றியும் ஒரே மனுஷனுடைய கீழ்ப்படியாமையினாலே அநேகர் பாவிகளாக்கப்பட்டதுபோல, ஒருவருடைய கீழ்ப்படிதலினாலே அநேகர் நீதிமான்களாக்கப்பட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ன்றியும் ஒரே மனுஷனுடைய கீழ்ப்படியாமையினாலே அநேகர் பாவிகளாக்கப்பட்டதுபோல, ஒருவருடைய கீழ்ப்படிதலினாலே அநேகர் நீதிமான்களாக்கப்பட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, மீறுதல் பெருகும்படிக்கு நியாயப்பிரமாணம் வந்தது; அப்படியிருந்தும், பாவம் பெருகின இடத்தில் கிருபை அதிகமாய்ப் பெருக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, மீறுதல் பெருகும்படிக்கு நியாயப்பிரமாணம் வந்தது; அப்படியிருந்தும், பாவம் பெருகின இடத்தில் கிருபை அதிகமாய்ப் பெருக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பாவம் மரணத்துக்கு ஏதுவாக ஆண்டுகொண்டதுபோல, கிருபையானது நம்முடைய கர்த்தராகிய இயேசு கிறிஸ்துவின் மூலமாய் நீதியினாலே நித்தியஜீவனுக்கு ஏதுவாக ஆண்டுகொண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பாவம் மரணத்துக்கு ஏதுவாக ஆண்டுகொண்டதுபோல, கிருபையானது நம்முடைய கர்த்தராகிய இயேசு கிறிஸ்துவின் மூலமாய் நீதியினாலே நித்தியஜீவனுக்கு ஏதுவாக ஆண்டுகொண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വിശ്വാസത്താൽ നീതീകരിക്കപ്പെട്ടിട്ടു നമ്മുടെ കർത്താവായ യേശുക്രിസ്തുമൂലം നമുക്കു ദൈവത്തോടു സമാധ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ാം നില്ക്കുന്ന ഈ കൃപയിലേക്കു നമുക്കു അവന്മൂലം വിശ്വാസത്താൽ പ്രവേശനവും ലഭിച്ചിരിക്കുന്നു;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േജസ്സിന്റെ പ്രത്യാശയിൽ പ്രശം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ു തന്നേ അല്ല, കഷ്ടത സഹിഷ്ണതയെയും സഹിഷ്ണത സിദ്ധതയെയും സിദ്ധത പ്രത്യാശയെയും ഉളവാ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ാം കഷ്ടങ്ങളിലും പ്രശം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്രത്യാശെക്കോ ഭംഗം വരുന്നില്ല; ദൈവത്തിന്റെ സ്നേഹം നമുക്കു നല്കപ്പെട്ട പരിശുദ്ധാത്മാവിനാൽ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ങ്ങളിൽ പകർന്ന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ാം ബലഹീനർ ആയിരിക്കുമ്പോൾ തന്നേ ക്രിസ്തു തക്കസമയത്തു അഭക്തർക്കുവേണ്ടി മ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ീതിമാന്നുവേണ്ടി ആരെങ്കിലും മരിക്കുന്നതു ദുർല്ലഭം; ഗുണവാന്നുവേണ്ടി പക്ഷേ മര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നിയു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്രിസ്തുവോ നാം പാപികൾ ആയിരിക്കുമ്പോൾ തന്നേ നമുക്കുവേണ്ടി മരിക്കയാൽ ദൈവം തനിക്കു നമ്മോട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േഹത്തെ പ്രദർശ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ന്റെ രക്തത്താൽ നീതീകരിക്കപ്പെട്ടശേഷമോ നാം അവനാൽ എത്ര അധികമായി കോപത്തിൽ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ശത്രുക്കളായിരിക്കുമ്പോൾ തന്നേ നമുക്കു അവന്റെ പുത്രന്റെ മരണത്താൽ ദൈവത്തോടു നിരപ്പു വന്നു എ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ന്നശേഷം നാം അവന്റെ ജീവനാൽ എത്ര അധികമായി രക്ഷ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്രയുമല്ല, നമുക്കു ഇപ്പോൾ നിരപ്പു ലഭിച്ചതിന്നു കാരണമായ നമ്മുടെ കർത്താവായ യേശുക്രിസ്തുമുഖാന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ം ദൈവത്തിൽ പ്രശംസ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കൊണ്ടു ഏകമനുഷ്യനാൽ പാപവും പാപത്താൽ മരണവും ലോകത്തിൽ കടന്നു. ഇങ്ങനെ എല്ലാവരും പാപം ചെയ്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ണം സകലമനുഷ്യരിലും പര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ാപമോ ന്യായപ്രമാണംവരെ ലോകത്തിൽ ഉണ്ടായിരുന്നു; എന്നാൽ ന്യായപ്രമാണം ഇല്ലാതിരിക്കുമ്പോൾ പാപ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ക്കിട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ങ്കിലും വരുവാനുള്ളവന്റെ പ്രതിരൂപമായ ആദാമിന്റെ ലംഘനത്തിന്നു തുല്യമായി പാപം ചെയ്യാത്തവരിലും മര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ദാം മുതൽ മോശെവരെ വാണ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ലംഘനത്തിന്റെ കാര്യവും കൃപാവരത്തിന്റെ കാര്യവും ഒരുപോലെയല്ല; ഏകന്റെ ലംഘനത്താൽ അനേക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ു എങ്കിൽ ദൈവകൃപയും ഏകമനഷ്യനായ യേശുക്രിസ്തുവിന്റെ കൃപയാലുള്ള ദാനവും അനേകർക്കു വേണ്ടി ഏറ്റ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ികം കവി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ഏകൻ പാപം ചെയ്തതിന്റെ ഫലവും ദാനത്തിന്റെ കാര്യവും ഒരുപോലെയല്ല; ഏകന്റെ പാപം ശിക്ഷാവിധി കല്പ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േതുവായിത്തീർന്നു. കൃപാവരമോ അനേക ലംഘനങ്ങളെ മോചിക്കുന്ന നീതീകരണ വിധിക്കു ഹേതുവായിത്തി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ഏകന്റെ ലംഘനത്താൽ മരണം ആ ഏകൻ നിമിത്തം വാണു എങ്കിൽ കൃപയുടെയും നീതിദാനത്ത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ൃദ്ധിലഭിക്കുന്നവർ യേശുക്രിസ്തു എന്ന ഏകൻ നിമിത്തം ഏറ്റവും അധികമായി ജീവനിൽ വാ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ങ്ങനെ ഏകലംഘനത്താൽ സകലമനുഷ്യർക്കും ശിക്ഷാവിധിവന്നതുപോലെ ഏകനീതിയാൽ സകലമനുഷ്യർക്കും ജീവകാരണ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ീകരണവും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ഏകമനുഷ്യന്റെ അനുസരണക്കേടിനാൽ അനേകർ പാപികളായിത്തീർന്നതുപോലെ ഏകന്റെ അനുസരണത്താൽ അനേക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മാന്മാരായിത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നാൽ ലംഘനം പെരുകേണ്ടതിന്നു ന്യായപ്രമാണവും ഇടയിൽ ചേർന്നുവന്നു; എങ്കിലും പാപം പെരുകിയേടത്തു കൃ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യന്തം വർദ്ധ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ാപം മരണത്താൽ വാണതുപോല കൃപയും നമ്മുടെ കർത്താവായ യേശുക്രിസ്തു മുഖാന്തരം നീതിയാൽ നിത്യജീവ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ഴേണ്ടതിന്ന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2026-10-21T04:43:56Z</dcterms:created>
  <dcterms:modified xsi:type="dcterms:W3CDTF">2026-10-21T04:43:56Z</dcterms:modified>
  <dc:title>റോമർ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