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28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ow dear to my heart, when the pathway is lonely,
That wonderful promise of Jesus my Lord----
That message of mercy, of love and compassion, 
I read on the page of His own blessed W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Fear not I I am with thee, thy strength 
and Redeemer,
The Rock where in safety My own shall abide ; 
I'll never forsake thee-----My Word hath declared it; 
I'll never forsake thee, whatever betid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en chilled by the waves that are 
surging around me, 
And clouds of affliction like billows may roll,
I'll cling to His word, which can 
never be broken, 
And joy in the comfrot it brings to my sou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hough tried in the furnace, my faith 
shall not falter, [I will bear ; 
But, trusting in Jesus, the cross 
And hoping, enduring, believing, obeying, 
I'll cling to His promise, and rest in His car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2026-07-31T14:02:13Z</dcterms:created>
  <dcterms:modified xsi:type="dcterms:W3CDTF">2026-07-31T14:02:13Z</dcterms:modified>
  <dc:title>Hymn : 724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