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Job answered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have you helped him that is without power? how save you the arm that has no strength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w have you counselled him that has no wisdom? and how have you plentifully declared the thing as it is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o whom have you uttered words? and whose spirit came from you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Dead things are formed from under the waters, and the inhabitants thereof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ll is naked before him, and destruction has no covering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tretches out the north over the empty place, and hangs the earth upon noth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binds up the waters in his thick clouds; and the cloud is not rent under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holds back the face of his throne, and spreads his cloud upon i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compassed the waters with bounds, until the day and night come to an e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has compassed the waters with bounds, until the day and night come to an e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pillars of heaven tremble and are astonished at his reproof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divides the sea with his power, and by his understanding he strikes through the prou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divides the sea with his power, and by his understanding he strikes through the prou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y his spirit he has garnished the heavens; his hand has formed the crooked serpen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o, these are parts of his ways: but how little a portion is heard of him? but the thunder of his power who can understand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o, these are parts of his ways: but how little a portion is heard of him? but the thunder of his power who can understand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மறுமொழிய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டனில்லாதவனுக்கு நீ எப்படி ஒத்தாசைபண்ணினாய்? பெலனற்ற கையை நீ எப்படி ஆதரித்தாய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ஞானமில்லாதவனுக்கு எப்படி உசாவுதுணையாயிருந்து, மெய்ப்பொருளைக் குறைவற அறிவித்தாய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ருக்கு அறிவைப் போதித்தாய்? உன்னிடத்திலிருந்து புறப்பட்ட ஆவி யாருடைய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லத்தின் கீழ் மடிந்தவர்களுக்கும், அவர்களோடே தங்குகிறவர்களுக்கும் தத்தளிப்ப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க்கு முன்பாகப் பாதாளம் வெளியாய்த் திறந்திருக்கிறது; நரகம் மூடப்படா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உத்தரமண்டலத்தை வெட்டவெளியிலே விரித்து, பூமியை அந்தரத்திலே தொங்கவை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தண்ணீர்களைத் தம்முடைய கார்மேகங்களில் கட்டிவைக்கிறார்; அதின் பாரத்தினால் மேகம் கிழி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சிங்காசனம் நிற்கும் ஆகாசத்தை ஸ்திரப்படுத்தி, அதின்மேல் தமது மேகத்தை விர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ண்ணீர்கள்மேல் சக்கரவட்டம் தீர்த்தார்; வெளிச்சமும் இருளும் முடியுமட்டும் அப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கண்டிதத்தால் வானத்தின் தூண்கள் அதிர்ந்து தத்தள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து வல்லமையினால் சமுத்திரக் கொந்தளிப்பை அமரப்பண்ணி, தமது ஞானத்தினால் அதின் மூர்க்க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மது ஆவியினால் வானத்தை அலங்கரித்தார்; அவருடைய கரம் நெளிவான சர்ப்ப நட்சத்திரத்தை உருவாக்க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இவைகள் அவருடைய கிரியையில் கடைகோடியானவைகள், அவரைக்குறித்து நாங்கள் கேட்டது எவ்வளவு கொஞ்ச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டைய வல்லமையின் இடிமுழக்கத்தை அறிந்தவன் ய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2026-09-16T23:55:26Z</dcterms:created>
  <dcterms:modified xsi:type="dcterms:W3CDTF">2026-09-16T23:55:26Z</dcterms:modified>
  <dc:title>யோபு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