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ைக் கீர்த்தனம்பண்ணுங்கள், அவர் மகத்துவமான கிரியைகளைச் செய்தார்; இது பூமியெங்கும் அறியப்படக்கடவது என்ப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ைக் கீர்த்தனம்பண்ணுங்கள், அவர் மகத்துவமான கிரியைகளைச் செய்தார்; இது பூமியெங்கும் அறியப்படக்கடவது என்ப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ரட்சிப்பின் ஊற்றுகளிலிருந்து மகிழ்ச்சியோடே தண்ணீர்மொண்டுகொள்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তুমি বলবে, “প্রভুর প্রশংসা কর! তাঁর নাম উপাসনা কর! সমস্ত দেশে তাঁর কর্মের কথা বিদি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ঘোষণা কর যে তাঁর নাম মহা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প্রশংসার গান গাও! কেন না, তিনি মহান কাজ করেছেন| এই খবর পৃথিবীময় ছড়িয়ে দাও| পৃথিবী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তা জান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সিয়োনবাসীগণ উচ্চস্বরে ঈশ্বরের স্তবগান কর| ইস্রায়েলের পবিত্রতম ঈশ্বর অত্যন্ত সএযিভাব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ছেন| তাই সকলে খুশী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র সেদিন তুমি বলবে:“হে প্রভু আমি তোমার প্রশংসা করি! তুমি আমার প্রতি রুদ্ধ ছিলে| কিন্তু এখন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তি রুষ্ট থেকো না! আমার প্রতি তোমার ভালোবাসা প্রদর্শন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আমাকে রক্ষা করেন| আমি তাকে বিশ্বাস করি| আমি ভয় পাই না| তিনি আমাকে রক্ষা কর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হোবা আমার শক্তিও বটে|তিনি আমাকে রক্ষা করেন এবং আমি তাঁর প্রশংসার গান গ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িত্রাণের ঝর্ণা থেকে তোমরা জল তুলবে এবং তারপর তোমরা আনন্দ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2026-10-21T04:47:32Z</dcterms:created>
  <dcterms:modified xsi:type="dcterms:W3CDTF">2026-10-21T04:47:32Z</dcterms:modified>
  <dc:title>যিশাইয়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