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Jabin king of Hazor had heard those things, that he sent to Jobab king of Madon, and to the king of Shimron, and to the king of Achshap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Jabin king of Hazor had heard those things, that he sent to Jobab king of Madon, and to the king of Shimron, and to the king of Achshap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o the kings that were on the north of the mountains, and of the plains south of Chinneroth, and in the valley, and in the borders of Dor on the we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o the kings that were on the north of the mountains, and of the plains south of Chinneroth, and in the valley, and in the borders of Dor on the we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the Canaanite on the east and on the west, and to the Amorite, and the Hittite, and the Perizzite, and the Jebusite in the mountains, and to the Hivite under Hermon in the land of Mizpe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the Canaanite on the east and on the west, and to the Amorite, and the Hittite, and the Perizzite, and the Jebusite in the mountains, and to the Hivite under Hermon in the land of Mizpe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the Canaanite on the east and on the west, and to the Amorite, and the Hittite, and the Perizzite, and the Jebusite in the mountains, and to the Hivite under Hermon in the land of Mizpe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nt out, they and all their hosts with them, much people, even as the sand that is upon the sea shore in multitude, with horses and chariots very man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nt out, they and all their hosts with them, much people, even as the sand that is upon the sea shore in multitude, with horses and chariots very man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all these kings were met together, they came and pitched together at the waters of Merom, to fight against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all these kings were met together, they came and pitched together at the waters of Merom, to fight against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Joshua, Be not afraid because of them: in order to morrow about this time will I deliver them up all slain before Israel: you shall cut the hamstrings of their horses, and burn their chariots with fi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Joshua, Be not afraid because of them: in order to morrow about this time will I deliver them up all slain before Israel: you shall cut the hamstrings of their horses, and burn their chariots with fi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Joshua, Be not afraid because of them: in order to morrow about this time will I deliver them up all slain before Israel: you shall cut the hamstrings of their horses, and burn their chariots with fi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Joshua came, and all the people of war with him, against them by the waters of Merom suddenly; and they fell upon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Joshua came, and all the people of war with him, against them by the waters of Merom suddenly; and they fell upo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delivered them into the hand of Israel, who stroke them, and chased them unto great Zidon, and unto Misrephothmaim, and unto the valley of Mizpeh eastward; and they stroke them, until they left them none remain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delivered them into the hand of Israel, who stroke them, and chased them unto great Zidon, and unto Misrephothmaim, and unto the valley of Mizpeh eastward; and they stroke them, until they left them none remain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delivered them into the hand of Israel, who stroke them, and chased them unto great Zidon, and unto Misrephothmaim, and unto the valley of Mizpeh eastward; and they stroke them, until they left them none remain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did unto them as the LORD bade him: he cut the hamstrings of their horses, and burnt their chariots with fi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did unto them as the LORD bade him: he cut the hamstrings of their horses, and burnt their chariots with fi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at that time turned back, and took Hazor, and stroke the king thereof with the sword: for Hazor in time past was the head of all those kingdom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at that time turned back, and took Hazor, and stroke the king thereof with the sword: for Hazor in time past was the head of all those kingdom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troke all the souls that were therein with the edge of the sword, utterly destroying them: there was not any left to breathe: and he burnt Hazor with fi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troke all the souls that were therein with the edge of the sword, utterly destroying them: there was not any left to breathe: and he burnt Hazor with fi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cities of those kings, and all the kings of them, did Joshua take, and stroke them with the edge of the sword, and he utterly destroyed them, as Moses the servant of the LORD command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cities of those kings, and all the kings of them, did Joshua take, and stroke them with the edge of the sword, and he utterly destroyed them, as Moses the servant of the LORD command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the cities that stood still in their strength, Israel burned none of them, save Hazor only; that did Joshua bur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the cities that stood still in their strength, Israel burned none of them, save Hazor only; that did Joshua bur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the spoil of these cities, and the cattle, the children of Israel took for a prey unto themselves; but every man they stroke with the edge of the sword, until they had destroyed them, neither left they any to breath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the spoil of these cities, and the cattle, the children of Israel took for a prey unto themselves; but every man they stroke with the edge of the sword, until they had destroyed them, neither left they any to breath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the spoil of these cities, and the cattle, the children of Israel took for a prey unto themselves; but every man they stroke with the edge of the sword, until they had destroyed them, neither left they any to breath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the LORD commanded Moses his servant, so did Moses command Joshua, and so did Joshua; he left nothing undone of all that the LORD commanded Mos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the LORD commanded Moses his servant, so did Moses command Joshua, and so did Joshua; he left nothing undone of all that the LORD commanded Mos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the LORD commanded Moses his servant, so did Moses command Joshua, and so did Joshua; he left nothing undone of all that the LORD commanded Mos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shua took all that land, the hills, and all the south country, and all the land of Goshen, and the valley, and the plain, and the mountain of Israel, and the valley of the sa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shua took all that land, the hills, and all the south country, and all the land of Goshen, and the valley, and the plain, and the mountain of Israel, and the valley of the sa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shua took all that land, the hills, and all the south country, and all the land of Goshen, and the valley, and the plain, and the mountain of Israel, and the valley of the s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ven from the mount Halak, that goes up to Seir, even unto Baalgad in the valley of Lebanon under mount Hermon: and all their kings he took, and stroke them, and slew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Joshua made war a long time with all those king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 was not a city that made peace with the children of Israel, save the Hivites the inhabitants of Gibeon: all other they took in batt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 was not a city that made peace with the children of Israel, save the Hivites the inhabitants of Gibeon: all other they took in batt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was of the LORD to harden their hearts, that they should come against Israel in battle, that he might destroy them utterly, and that they might have no favour, but that he might destroy them, as the LORD commanded Mos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was of the LORD to harden their hearts, that they should come against Israel in battle, that he might destroy them utterly, and that they might have no favour, but that he might destroy them, as the LORD commanded Mos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was of the LORD to harden their hearts, that they should come against Israel in battle, that he might destroy them utterly, and that they might have no favour, but that he might destroy them, as the LORD commanded Mo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t that time came Joshua, and cut off the Anakims from the mountains, from Hebron, from Debir, from Anab, and from all the mountains of Judah, and from all the mountains of Israel: Joshua destroyed them utterly with their citi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t that time came Joshua, and cut off the Anakims from the mountains, from Hebron, from Debir, from Anab, and from all the mountains of Judah, and from all the mountains of Israel: Joshua destroyed them utterly with their cit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t that time came Joshua, and cut off the Anakims from the mountains, from Hebron, from Debir, from Anab, and from all the mountains of Judah, and from all the mountains of Israel: Joshua destroyed them utterly with their cit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 was none of the Anakims left in the land of the children of Israel: only in Gaza, in Gath, and in Ashdod, there remain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 was none of the Anakims left in the land of the children of Israel: only in Gaza, in Gath, and in Ashdod, there remai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Joshua took the whole land, according to all that the LORD said unto Moses; and Joshua gave it for an inheritance unto Israel according to their divisions by their tribes. And the land rested from w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Joshua took the whole land, according to all that the LORD said unto Moses; and Joshua gave it for an inheritance unto Israel according to their divisions by their tribes. And the land rested from w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Joshua took the whole land, according to all that the LORD said unto Moses; and Joshua gave it for an inheritance unto Israel according to their divisions by their tribes. And the land rested from wa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4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சோரின் ராஜாவாகிய யாபீன் அதைக் கேள்விப்பட்டபோது, அவன் மாதோனின் ராஜாவாகிய யோபாபி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னின் ராஜாவிடத்துக்கும், அக்சாபின் ராஜாவி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டக்கேயிருக்கிற மலைகளிலும் கின்னரேத்துக்குத் தெற்கேயிருக்கிற நாட்டுப்புறத்திலும் சமபூமி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 எல்லையாகிய தோரிலும் இருக்கிற ராஜாக்களி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ழக்கேயும் மேற்கேயுமிருக்கிற கானானியரிடத்திற்கும், மலைகளிலிருக்கிற எமோரியர், ஏத்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ர், எபூசியரிடத்திற்கும், எர்மோன் மலையின் அடியிலே மிஸ்பா சீமையிலிருக்கிற ஏவியரிடத்திற்கும் ஆ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கடற்கரை மணலைப்போல் ஏராளமான திரண்ட ஜனமாகிய தங்களுடைய எல்லாச் சேனைகளோடும், மகா ஏரா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டும் இரதங்களோடும்கூடப்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 ராஜாக்களெல்லாரும் கூடி, இஸ்ரவேலோடே யுத்தம்பண்ணவந்து, மேசோம் என்கிற ஏரியண்டையிலே ஏ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யோசுவாவை நோக்கி: அவர்களுக்குப் பயப்படாயாக, நாளை இந்நேரத்தி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யெல்லாம் இஸ்ரவேலுக்கு முன்பாக வெட்டுண்டவர்களாக ஒப்புக்கொடுப்பேன்; நீ அவர்கள் குதி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கால் நரம்புகளை அறுத்து, அவர்கள் இரதங்களை அக்கினியால் சுட்டெரிக்கக்கட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சுவாவும் அவனோடேகூட யுத்த ஜனங்கள் அனைவரும், திடீரென்று மேரோம் ஏரியண்டையிலிருக்கிற அவ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வர்கள்மே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அவர்களை இஸ்ரவேலின் கையில் ஒப்புக்கொடுத்தார்; அவர்களை முறிய அடித்து, பெரிய சீதோன்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ஸ்ரபோத்மாயீமட்டும், கிழக்கேயிருக்கிற மிஸ்பே பள்ளத்தாக்குமட்டும் துரத்தி, அவர்களில்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தபடி, அவர்களை 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சுவா கர்த்தர் தனக்குச் சொன்னபடி அவர்களுக்குச் செய்து, அவர்கள் குதிரைகளின் குதிகால் நர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த்து, அவர்கள் இரதங்களை அக்கினியால் சுட்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காலத்திலே யோசுவா திரும்பி, ஆத்சோரைப்பிடித்து, அதின் ராஜாவைப் பட்டயத்தினால் 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சோர் முன்னே அந்த ராஜ்யங்களுக்கெல்லாம் தலைமையான பட்டண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லிருந்த நரஜீவன்களையெல்லாம் பட்டயக்கருக்கினால் வெட்டி, சங்காரம்பண்ணினார்கள்; சுவாசமு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மீதியானதில்லை; ஆத்சோரையோ அக்கினியால் சுட்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ராஜாக்களுடைய எல்லாப்பட்டணங்களையும் அவைகளுடைய எல்லா ராஜாக்களையும் யோசுவா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வெட்டி, கர்த்தருடைய தாசனாகிய மோசே கட்டளையிட்டபடி, அவர்களைச் சங்கா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தங்கள் அரணிப்போடே இருந்த பட்டணங்களையெல்லாம் இஸ்ரவேலர் சுட்டெரித்துப்போடாம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சோரைமாத்திரம் யோசுவா சுட்டெ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ப் பட்டணங்களிலுள்ள மிருகஜீவன்களையும் மற்றக்கொள்ளைப் பொருள்களையும் இஸ்ரவேல்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ன்று எடுத்துக்கொண்டார்கள்; ஆனாலும் எல்லா மனுஷரையும் அழித்துத் தீருமட்டும்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வெட்டிப்போட்டார்கள்; சுவாசமுள்ள ஒன்றையும் அவர்கள் மீதியாக 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தமது தாசனாகிய மோசேக்கு எப்படிக் கட்டளையிட்டிருந்தாரோ, அப்படியே மோசே யோசுவா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ந்தான்; அப்படியே யோசுவா செய்தான்; அவன், கர்த்தர் மோசேக்குக் கட்டளையிட்டதில் ஒன்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ல் 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ப்பிரகாரமாக யோசுவா சேயீருக்கு ஏறிப்போகிற ஆலாக் மலைதுவக்கி லீபனோனின் பள்ளத்தாக்கில் எ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டியில் இருக்கிற பாகால் காத்மட்டுமுள்ள அந்த முழுத்தேசமாகிய மலைகளையும் அதின் சமபூ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ன் ராஜாக்களையெல்லாம் பிடித்து, அவர்களை வெட்டி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சுவா நெடுநாளாய் அந்த ராஜாக்களெல்லாரோடும் யுத்த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பியோனின் குடிகளாகிய ஏவியரைத்தவிர, ஒரு பட்டணமும் இஸ்ரவேல் புத்திரரோடே சமாதானம் பண்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ல்லாப் பட்டணங்களையும் யுத்தம்பண்ணிப்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தம்பண்ண இஸ்ரவேலுக்கு எதிராகவரும்படிக்கு, அவர்களுடைய இருதயம் கடினமானதும்,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ரில் இரக்கம் உண்டாகாமல், கர்த்தர் மோசேக்குக் கட்டளையிட்டபடி, அவர்களை அழி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னதும் கர்த்தரால் வந்த கா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க்காலத்திலே யோசுவா போய், மலைத்தேசமாகிய எபிரோனிலும் தெபீரிலும் ஆனாபிலும் யூதாவின் சகல ம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சகல மலைகளிலும் இருந்த ஏனாக்கியரை நிக்கிரகம்பண்ணி அவர்களை அவர்கள் பட்டணங்களோடும்கூ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ன் தேசத்தில் ஏனாக்கியர் ஒருவரும் மீதியாக வைக்கப்படவில்லை; காசா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லும் அஸ்தோத்திலும் மாத்திரம் சிலர் மீதி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யோசுவா, கர்த்தர் மோசேயினிடத்தில் சொன்னபடியெல்லாம் தேசமனைத்தையும் பிடி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க்கு, அவர்கள் கோத்திரங்களுடைய பங்குகளின்படியே, சுதந்தரமாகக் கொடுத்தான்; யு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தினால் தேசம் அமைத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1]]></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2026-11-01T08:19:00Z</dcterms:created>
  <dcterms:modified xsi:type="dcterms:W3CDTF">2026-11-01T08:19:00Z</dcterms:modified>
  <dc:title>யோசுவா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