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presProps" Target="presProps.xml"/>
  <Relationship Id="rId41" Type="http://schemas.openxmlformats.org/officeDocument/2006/relationships/viewProps" Target="viewProps.xml"/>
  <Relationship Id="rId4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தற்குப்பின்பு யோபு தன் வாயைத் திறந்து, தான் பிறந்த நாளைச் சபித்து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வசனித்துச் சொன்னது என்னவென்றால்: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ன் பிறந்தநாளும் ஒரு ஆண்பிள்ளை உற்பத்தியாயிற்றென்று சொல்லப்பட்ட ராத்திரியும் அழிவதாக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ன் பிறந்தநாளும் ஒரு ஆண்பிள்ளை உற்பத்தியாயிற்றென்று சொல்லப்பட்ட ராத்திரியும் அழிவதாக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ந்த நாள் அந்தகாரப்படுவதாக; தேவன் உயரத்திலிருந்து அதை விசாரியாமலும், ஒளி அதின்மேல் பிரகாசியாமலும்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ந்தகாரமும் மகா இருளும் அதைக் கறைப்படுத்தி, மப்பு அதைமூடி, மந்தாரநாளின் பயங்கரங்கள் அதை அருக்களிப்பாக்குவதாக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ந்தகாரமும் மகா இருளும் அதைக் கறைப்படுத்தி, மப்பு அதைமூடி, மந்தாரநாளின் பயங்கரங்கள் அதை அருக்களிப்பாக்குவதாக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ந்த ராத்திரியை அந்தகாரம் பிடிப்பதாக; வருஷத்தின் நாட்களில் அது சந்தோஷப்படுகிற நாளாயிராமலும் மாதங்களின் கணக்கிலே அது வராமலும் போவதாக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ந்த ராத்திரியை அந்தகாரம் பிடிப்பதாக; வருஷத்தின் நாட்களில் அது சந்தோஷப்படுகிற நாளாயிராமலும் மாதங்களின் கணக்கிலே அது வராமலும் போவதாக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ந்த ராத்திரி தனிமையாயிருப்பதாக; அதிலே கெம்பீரசத்தம் இல்லாமற்போவதாக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ளைச் சபிக்கிறவர்களும், லிவியாதானை எழும்பப்பண்ணத்தக்கவர்களும், அதைச் சபிப்பார்களாக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ளைச் சபிக்கிறவர்களும், லிவியாதானை எழும்பப்பண்ணத்தக்கவர்களும், அதைச் சபிப்பார்களாக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ின் அஸ்தமனகாலத்தில் தோன்றிய நட்சத்திரங்கள் இருண்டு, அது எதிர்பார்த்திருந்த வெளிச்சம் உண்டாகமலும், விடியற்காலத்து வெளுப்பை அது காணாமலும் இருப்பதாக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ின் அஸ்தமனகாலத்தில் தோன்றிய நட்சத்திரங்கள் இருண்டு, அது எதிர்பார்த்திருந்த வெளிச்சம் உண்டாகமலும், விடியற்காலத்து வெளுப்பை அது காணாமலும் இருப்பதாக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ன் இருந்த கர்ப்பத்தின் வாசலை அது அடைக்காமலும், என் கண்கள் காண்கிற வருத்தத்தை மறைத்துவிடாமலும் இருந்ததே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ான் கர்ப்பத்தில்தானே அழியாமலும், கர்ப்பத்திலிருந்து புறப்படுகிறபோதே சாகாமலும் போனதென்ன?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ன்னை ஏந்திக்கொள்ள மடியும், நான் பாலுண்ண ஸ்தனங்களும் உண்டாயிருந்ததென்ன?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டியில்லாதிருந்தால், அசையாமல் கிடந்து அமர்ந்திருந்து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டியில்லாதிருந்தால், அசையாமல் கிடந்து அமர்ந்திருந்து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ாழ்நிலங்களில் தங்களுக்கு மாளிகையைக்கட்டின பூமியின் ராஜாக்களோடும் மந்திரிமார்களோடும்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ாழ்நிலங்களில் தங்களுக்கு மாளிகையைக்கட்டின பூமியின் ராஜாக்களோடும் மந்திரிமார்களோடும்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ல்லது, பொன்னை உடையவர்களோடும், தங்கள் வீடுகளை வெள்ளியினால் நிரப்பினவர்களுமான பிரபுக்களோடுங்கூட நான் இப்பொழுது தூங்கி இளைப்பாறுவேனே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ல்லது, வெளிப்படாத முதிராப்பிண்டம்போலவும் வெளிச்சத்தைக்காணாத சிசுக்கள் போலவும் இருப்பேனே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துன்மார்க்கருடைய தொந்தரவு அங்கே ஓய்ந்திருக்கிறது; பெலனற்று விடாய்த்துப்போனவர்கள் அங்கே இளைப்பாறுகிற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ட்டுண்டிருந்தவர்கள் அங்கே ஏகமாக அமைந்திருக்கிறார்கள்; ஒடுக்குகிறவனுடைய சத்தம் அங்கே கேட்கப்படுகிறதில்லை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சிறியவனும் பெரியவனும் அங்கே சரியாயிருக்கிறார்கள்; அடிமை தன் எஜமானுக்கு நீங்கலாயிருக்கிற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சிறியவனும் பெரியவனும் அங்கே சரியாயிருக்கிறார்கள்; அடிமை தன் எஜமானுக்கு நீங்கலாயிருக்கிற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மரணத்துக்கு ஆசையாய்க் காத்திருந்து, புதையலைத் தேடுகிறதுபோல அதைத் தேடியும் அடையாமற்போகிறவர்களும்,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ிரேதக்குழியைக் கண்டுபிடித்ததினால் மிகவும் களிகூர்ந்து,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ிரேதக்குழியைக் கண்டுபிடித்ததினால் மிகவும் களிகூர்ந்து,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தற்காகச் சந்தோஷப்படுகிற நிர்ப்பாக்கியருமாகிய இவர்களுக்கு வெளிச்சமும், மனச்சஞ்சலமுள்ள இவர்களுக்கு ஜீவனும் கொடுக்கப்படுகிறதினால் பலன் என்ன?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தன் வழியைக் காணக் கூடாதபடிக்கு, தேவனால் வளைந்துகொள்ளப்பட்டவனுக்கு வெளிச்சத்தினால் பலன் என்ன?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என் போஜனத்துக்கு முன்னே எனக்குப் பெருமூச்சு உண்டாகிறது; என் கதறுதல் வெள்ளம்போல புரண்டுபோகிறது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ான் பயந்த காரியம் எனக்குநேரிட்டது; நான் அஞ்சினது எனக்கு வந்தது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ான் பயந்த காரியம் எனக்குநேரிட்டது; நான் அஞ்சினது எனக்கு வந்தது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எனக்குச் சுகமுமில்லை, இளைப்பாறுதலுமில்லை, அமைதலுமில்லை; எனக்குத் தத்தளிப்பே நேரிட்ட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366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ఆ తరువాత యోబు మాటలాడ మొదలుపెట్టి తాను పుట్టిన దినమును శప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యోబు ఈలాగు అనె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నా తల్లి గర్భద్వారములను అది మూయనందుకును నా నేత్రములకు అది బాధను మరుగు చేయనందుకును నేను పుట్టి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ినము లేకపోవును గాకమగపిల్ల పుట్టెనని ఒకడు చెప్పిన రాత్రి లేక పోవును గా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ఆ దినము అంధకారమగును గాకపైనుండి దేవుడు దాని నెంచకుండును గాకవెలుగు దానిమీద ప్రకాశింపకుండును గా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చీకటియు గాఢాంధకారమును మరల దానిని తమ యొద్దకు తీసికొనును గాక.మేఘము దాని కమ్మును గాకపగల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మ్మునట్టి అంధకారముదాని బెదరించును గా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అంధకారము ఆ రాత్రిని పట్టుకొనును గాకసంవత్సరపు దినములలో నేనొకదాననని అది హర్షింపకుండును గాకమాసము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ంఖ్యలో అది చేరకుండును గా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ఆ రాత్రి యెవడును జననము కాకపోవును గాకదానిలో ఏ ఉత్సాహధ్వని పుట్టకుండును గా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దినములు అశుభదినములని చెప్పువారు దానిని శపించుదురు గాకభుజంగమును రేపుటకు నేర్పుగలవారు దానిని శపించ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ురు గా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అందులో సంధ్యవేళను ప్రకాశించు నక్షత్రములకు అంధకారము కమ్మును గాకవెలుగుకొరకు అది యెదురుచూడగా వెలుగ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లేకపోవును గా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అది వేకువ కనురెప్పలను చూడకుండును గాకపుట్టుకలోనే నేనేల చావకపోతిని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గర్భమునుండి బయలుదేరగానే నేనేల ప్రాణము విడువక పోతిని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మోకాళ్లమీద నన్నేల ఉంచుకొనిరి?నేనేల స్తనములను కుడిచితిని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లేనియెడల నేనిప్పుడు పండుకొని నిమ్మళించి యుందునునేను నిద్రించియుందును, నాకు విశ్రాంతి కలిగ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ుండ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తమకొరకు బీడుభూములయందు భవనములు కట్టించు కొనిన భూరాజులతోను మంత్రులతోను నేను నిద్రిం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మ్మళించియుంద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బంగారము సంపాదించి తమ యిండ్లను వెండితో నింపుకొనిన అధిపతులతో నిద్రించి విశ్రమించి యుంద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అకాలసంభవమై కంటబడకయున్న పిండమువంటివాడనై లేకపోయి యుందును.వెలుగు చూడని బిడ్డలవలె లేకపోయి యుంద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అక్కడ దుర్మార్గులు ఇక శ్రమపరచరు బలహీనులై అలసినవారు విశ్రాంతి నొందుదు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బంధింపబడినవారు కార్యనియామకుల శబ్దము వినక యేకముగా కూడి విశ్రమించుదు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అల్పులేమి ఘనులేమి అందరు నచ్చటనున్నారుదాసులు తమ యజమానుల వశమునుండి తప్పించుకొని స్వతంత్రుల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ున్నా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దుర్దశలోనున్న వారికి వెలుగియ్యబడుట ఏల?దుఃఖా క్రాంతులైనవారికి జీవమియ్యబడుట ఏల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వారు మరణము నపేక్షింతురు దాచబడిన ధనముకొరకైనట్టు దానిని కనుగొనుటకైవారు లోతుగా త్రవ్వుచున్నారు గా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ది వారికి దొరకక యు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సమాధికి చేరినప్పుడు వారు హర్షించి బహుగా సంతోషించెద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మరుగుపడిన మార్గముగలవానికిని, దేవుడు చుట్టుకంచె వేసినవానికిని వెలుగు ఇయ్యబడనేల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భోజనమునకు మారుగా నాకు నిట్టూర్పు కలుగుచున్నదినా మొఱ్ఱలు నీళ్లవలె ప్రవహించుచున్నవ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ఏది వచ్చునని నేను బహుగా భయపడితినో అదియేనాకు సంభవించుచున్నదినాకు భీతి పుట్టించినదే నామీదిక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చ్చుచు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నాకు నెమ్మది లేదు సుఖము లేదు విశ్రాంతి లేదు శ్రమయే సంభవించుచు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7">
  <a:themeElements>
    <a:clrScheme name="Theme9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2026-10-20T03:36:33Z</dcterms:created>
  <dcterms:modified xsi:type="dcterms:W3CDTF">2026-10-20T03:36:33Z</dcterms:modified>
  <dc:title>యోబు : 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