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presProps" Target="presProps.xml"/>
  <Relationship Id="rId51" Type="http://schemas.openxmlformats.org/officeDocument/2006/relationships/viewProps" Target="viewProps.xml"/>
  <Relationship Id="rId5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நீ கேட்டுப் பெற்றுக்கொண்ட வகையை நினைவுகூர்ந்து, அதைக் கைக்கொண்டு மனந்திரும்பு. நீ விழித்திராவிட்டால், திருடனைப்போல் உன்மேல் வருவேன்; நான் உன்மேல் வரும்வேளையை அறியாதிருப்பாய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நீ கேட்டுப் பெற்றுக்கொண்ட வகையை நினைவுகூர்ந்து, அதைக் கைக்கொண்டு மனந்திரும்பு. நீ விழித்திராவிட்டால், திருடனைப்போல் உன்மேல் வருவேன்; நான் உன்மேல் வரும்வேளையை அறியாதிருப்பாய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நீ கேட்டுப் பெற்றுக்கொண்ட வகையை நினைவுகூர்ந்து, அதைக் கைக்கொண்டு மனந்திரும்பு. நீ விழித்திராவிட்டால், திருடனைப்போல் உன்மேல் வருவேன்; நான் உன்மேல் வரும்வேளையை அறியாதிருப்பாய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னாலும் தங்கள் வஸ்திரங்களை அசுசிப்படுத்தாத சிலபேர் சர்தையிலும் உனக்குண்டு; அவர்கள் பாத்திரவான்களானபடியால் வெண்வஸ்திரந்தரித்து என்னோடேகூட நடப்ப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னாலும் தங்கள் வஸ்திரங்களை அசுசிப்படுத்தாத சிலபேர் சர்தையிலும் உனக்குண்டு; அவர்கள் பாத்திரவான்களானபடியால் வெண்வஸ்திரந்தரித்து என்னோடேகூட நடப்ப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ஜெயங்கொள்ளுகிறவனெவனோ அவனுக்கு வெண்வஸ்திரம் தரிப்பிக்கப்படும்; ஜீவபுஸ்தகத்திலிருந்து அவனுடைய நாமத்தை நான் கிறுக்கிப்போடாமல், என் பிதா முன்பாகவும் அவருடைய தூதர் முன்பாகவும் அவன் நாமத்தை அறிக்கையிடுவ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ஜெயங்கொள்ளுகிறவனெவனோ அவனுக்கு வெண்வஸ்திரம் தரிப்பிக்கப்படும்; ஜீவபுஸ்தகத்திலிருந்து அவனுடைய நாமத்தை நான் கிறுக்கிப்போடாமல், என் பிதா முன்பாகவும் அவருடைய தூதர் முன்பாகவும் அவன் நாமத்தை அறிக்கையிடுவ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வியானவர் சபைகளுக்குச் சொல்லுகிறதைக் காதுள்ளவன் கேட்கக்கடவன் என்றெழு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லதெல்பியா சபையின் தூதனுக்கு நீ எழுதவேண்டியது என்னவெனில்: பரிசுத்தமுள்ளவரும், சத்தியமுள்ளவரும், தாவீதின் திறவுகோலை உடையவரும், ஒருவரும் பூட்டக்கூடாதபடிக்குத் திறக்கிறவரும், ஒருவரும் திறக்கக்கூடாதபடிக்குப் பூட்டுகிறவருமாயிருக்கிறவர் சொல்லுகிறதாவது;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லதெல்பியா சபையின் தூதனுக்கு நீ எழுதவேண்டியது என்னவெனில்: பரிசுத்தமுள்ளவரும், சத்தியமுள்ளவரும், தாவீதின் திறவுகோலை உடையவரும், ஒருவரும் பூட்டக்கூடாதபடிக்குத் திறக்கிறவரும், ஒருவரும் திறக்கக்கூடாதபடிக்குப் பூட்டுகிறவருமாயிருக்கிறவர் சொல்லுகிறதாவது;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ன் கிரியைகளை அறிந்திருக்கிறேன், உனக்குக் கொஞ்சம் பெலன் இருந்தும், நீ என் நாமத்தை மறுதலியாமல், என் வசனத்தைக் கைக்கொண்டபடியினாலே, இதோ, திறந்தவாசலை உனக்கு முன்பாக வைத்திருக்கிறேன், அதை ஒருவனும் பூட்டமாட்ட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ன் கிரியைகளை அறிந்திருக்கிறேன், உனக்குக் கொஞ்சம் பெலன் இருந்தும், நீ என் நாமத்தை மறுதலியாமல், என் வசனத்தைக் கைக்கொண்டபடியினாலே, இதோ, திறந்தவாசலை உனக்கு முன்பாக வைத்திருக்கிறேன், அதை ஒருவனும் பூட்டமாட்ட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ன் கிரியைகளை அறிந்திருக்கிறேன், உனக்குக் கொஞ்சம் பெலன் இருந்தும், நீ என் நாமத்தை மறுதலியாமல், என் வசனத்தைக் கைக்கொண்டபடியினாலே, இதோ, திறந்தவாசலை உனக்கு முன்பாக வைத்திருக்கிறேன், அதை ஒருவனும் பூட்டமாட்ட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யூதரல்லாதிருந்தும் தங்களை யூதரென்று பொய் சொல்லுகிறவர்களாகிய சாத்தானுடைய கூட்டத்தாரில் சிலரை உனக்குக் கொடுப்பேன்; இதோ, அவர்கள் உன் பாதங்களுக்கு முன்பாக வந்து பணிந்து, நான் உன்மேல் அன்பாயிருக்கிறதை அறிந்துகொள்ளும்படி செய்வ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யூதரல்லாதிருந்தும் தங்களை யூதரென்று பொய் சொல்லுகிறவர்களாகிய சாத்தானுடைய கூட்டத்தாரில் சிலரை உனக்குக் கொடுப்பேன்; இதோ, அவர்கள் உன் பாதங்களுக்கு முன்பாக வந்து பணிந்து, நான் உன்மேல் அன்பாயிருக்கிறதை அறிந்துகொள்ளும்படி செய்வ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யூதரல்லாதிருந்தும் தங்களை யூதரென்று பொய் சொல்லுகிறவர்களாகிய சாத்தானுடைய கூட்டத்தாரில் சிலரை உனக்குக் கொடுப்பேன்; இதோ, அவர்கள் உன் பாதங்களுக்கு முன்பாக வந்து பணிந்து, நான் உன்மேல் அன்பாயிருக்கிறதை அறிந்துகொள்ளும்படி செய்வ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பொறுமையைக்குறித்துச்சொல்லிய வசனத்தை நீ காத்துக்கொண்டபடியினால், பூமியில் குடியிருக்கிறவர்களைச் சோதிக்கும்படியாகப் பூச்சக்கரத்தின்மேலெங்கும் வரப்போகிற சோதனைக்காலத்திற்குத் தப்பும்படி நானும் உன்னைக் காப்ப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பொறுமையைக்குறித்துச்சொல்லிய வசனத்தை நீ காத்துக்கொண்டபடியினால், பூமியில் குடியிருக்கிறவர்களைச் சோதிக்கும்படியாகப் பூச்சக்கரத்தின்மேலெங்கும் வரப்போகிற சோதனைக்காலத்திற்குத் தப்பும்படி நானும் உன்னைக் காப்ப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தோ, சீக்கிரமாய் வருகிறேன்; ஒருவனும் உன் கிரீடத்தை எடுத்துக்கொள்ளாதபடிக்கு உனக்குள்ளதைப் பற்றிக்கொண்டிர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தோ, சீக்கிரமாய் வருகிறேன்; ஒருவனும் உன் கிரீடத்தை எடுத்துக்கொள்ளாதபடிக்கு உனக்குள்ளதைப் பற்றிக்கொண்டிர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ஜெயங்கொள்ளுறவனெவனோ அவனை என் தேவனுடைய ஆலயத்திலே தூணாக்குவேன், அதினின்று அவன் ஒருக்காலும் நீங்குவதில்லை; என் தேவனுடைய நாமத்தையும் என் தேவனால் பரலோகத்திலிருந்திறங்கிவருகிற புதிய எருசலேமாகிய என் தேவனுடைய நகரத்தின் நாமத்தையும், என் புதியநாமத்தையும் அவன்மேல் எழுதுவ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ஜெயங்கொள்ளுறவனெவனோ அவனை என் தேவனுடைய ஆலயத்திலே தூணாக்குவேன், அதினின்று அவன் ஒருக்காலும் நீங்குவதில்லை; என் தேவனுடைய நாமத்தையும் என் தேவனால் பரலோகத்திலிருந்திறங்கிவருகிற புதிய எருசலேமாகிய என் தேவனுடைய நகரத்தின் நாமத்தையும், என் புதியநாமத்தையும் அவன்மேல் எழுதுவ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ஜெயங்கொள்ளுறவனெவனோ அவனை என் தேவனுடைய ஆலயத்திலே தூணாக்குவேன், அதினின்று அவன் ஒருக்காலும் நீங்குவதில்லை; என் தேவனுடைய நாமத்தையும் என் தேவனால் பரலோகத்திலிருந்திறங்கிவருகிற புதிய எருசலேமாகிய என் தேவனுடைய நகரத்தின் நாமத்தையும், என் புதியநாமத்தையும் அவன்மேல் எழுதுவ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வியானவர் சபைகளுக்குச் சொல்லுகிறதைக் காதுள்ளவன் கேட்கக்கடவன் என்றெழு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லவோதிக்கேயா சபையின் தூதனுக்கு நீ எழுதவேண்டியது என்னவெனில்: உண்மையும் சத்தியமுமுள்ள சாட்சியும், தேவனுடைய சிருஷ்டிக்கு ஆதியுமாயிருக்கிற ஆமென் என்பவர் சொல்லுகிறதாவது;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லவோதிக்கேயா சபையின் தூதனுக்கு நீ எழுதவேண்டியது என்னவெனில்: உண்மையும் சத்தியமுமுள்ள சாட்சியும், தேவனுடைய சிருஷ்டிக்கு ஆதியுமாயிருக்கிற ஆமென் என்பவர் சொல்லுகிறதாவது;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் கிரியைகளை அறிந்திருக்கிறேன்; நீ குளிருமல்ல அனலுமல்ல; நீ குளிராயாவது அனலாயாவது இருந்தால் நலமாயிருக்க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் கிரியைகளை அறிந்திருக்கிறேன்; நீ குளிருமல்ல அனலுமல்ல; நீ குளிராயாவது அனலாயாவது இருந்தால் நலமாயிருக்க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ப்படி நீ குளிருமின்றி அனலுமின்றி வெதுவெதுப்பாயிருக்கிறபடியினால் உன்னை என் வாயினின்று வாந்திபண்ணிப்போடுவ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ப்படி நீ குளிருமின்றி அனலுமின்றி வெதுவெதுப்பாயிருக்கிறபடியினால் உன்னை என் வாயினின்று வாந்திபண்ணிப்போடுவ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 நிர்ப்பாக்கியமுள்ளவனும், பரிதபிக்கப்படத்தக்கவனும், தரித்திரனும், குருடனும், நிர்வாணியுமாயிருக்கிறதை அறியாமல், நான் ஐசுவரியவானென்றும், திரவியசம்பன்னனென்றும், எனக்கு ஒருகுறைவுமில்லையென்றும் சொல்லுகிறபடியால்;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 நிர்ப்பாக்கியமுள்ளவனும், பரிதபிக்கப்படத்தக்கவனும், தரித்திரனும், குருடனும், நிர்வாணியுமாயிருக்கிறதை அறியாமல், நான் ஐசுவரியவானென்றும், திரவியசம்பன்னனென்றும், எனக்கு ஒருகுறைவுமில்லையென்றும் சொல்லுகிறபடியால்;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: நீ ஐசுவரியவானாகும்படிக்கு நெருப்பிலே புடமிடப்பட்ட பொன்னையும், உன் நிர்வாணமாகிய அவலட்சணம் தோன்றாதபடிக்கு நீ உடுத்திக்கொள்வதற்கு வெண்வஸ்திரங்களையும் என்னிடத்திலே வாங்கிக்கொள்ளவும், நீ பார்வையடையும்படிக்கு உன் கண்களுக்குக் கலிக்கம்போடவும் வேண்டுமென்று உனக்கு ஆலோசனை சொல்லுகிற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: நீ ஐசுவரியவானாகும்படிக்கு நெருப்பிலே புடமிடப்பட்ட பொன்னையும், உன் நிர்வாணமாகிய அவலட்சணம் தோன்றாதபடிக்கு நீ உடுத்திக்கொள்வதற்கு வெண்வஸ்திரங்களையும் என்னிடத்திலே வாங்கிக்கொள்ளவும், நீ பார்வையடையும்படிக்கு உன் கண்களுக்குக் கலிக்கம்போடவும் வேண்டுமென்று உனக்கு ஆலோசனை சொல்லுகிற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: நீ ஐசுவரியவானாகும்படிக்கு நெருப்பிலே புடமிடப்பட்ட பொன்னையும், உன் நிர்வாணமாகிய அவலட்சணம் தோன்றாதபடிக்கு நீ உடுத்திக்கொள்வதற்கு வெண்வஸ்திரங்களையும் என்னிடத்திலே வாங்கிக்கொள்ளவும், நீ பார்வையடையும்படிக்கு உன் கண்களுக்குக் கலிக்கம்போடவும் வேண்டுமென்று உனக்கு ஆலோசனை சொல்லுகிற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நேசிக்கிறவர்களெவர்களோ அவர்களைக் கடிந்துகொண்டு சிட்சிக்கிறேன்; ஆகையால் நீ ஜாக்கிரதையாயிருந்து, மனந்திரும்ப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நேசிக்கிறவர்களெவர்களோ அவர்களைக் கடிந்துகொண்டு சிட்சிக்கிறேன்; ஆகையால் நீ ஜாக்கிரதையாயிருந்து, மனந்திரும்ப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தோ, வாசற்படியிலே நின்று தட்டுகிறேன்; ஒருவன் என் சத்தத்தைக்கேட்டு, கதவைத் திறந்தால், அவனிடத்தில் நான் பிரவேசித்து, அவனோடே போஜனம்பண்ணுவேன், அவனும் என்னோடே போஜனம்பண்ணுவ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தோ, வாசற்படியிலே நின்று தட்டுகிறேன்; ஒருவன் என் சத்தத்தைக்கேட்டு, கதவைத் திறந்தால், அவனிடத்தில் நான் பிரவேசித்து, அவனோடே போஜனம்பண்ணுவேன், அவனும் என்னோடே போஜனம்பண்ணுவ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ஜெயங்கொண்டு என் பிதாவினுடைய சிங்காசனத்திலே அவரோடேகூட உட்கார்ந்ததுபோல, ஜெயங்கொள்ளுகிறவனெவனோ அவனும் என்னுடைய சிங்காசனத்தில் என்னோடேகூட உட்காரும்படிக்கு அருள்செய்வ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ஜெயங்கொண்டு என் பிதாவினுடைய சிங்காசனத்திலே அவரோடேகூட உட்கார்ந்ததுபோல, ஜெயங்கொள்ளுகிறவனெவனோ அவனும் என்னுடைய சிங்காசனத்தில் என்னோடேகூட உட்காரும்படிக்கு அருள்செய்வ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வியானவர் சபைகளுக்குச் சொல்லுகிறதைக் காதுள்ளவன் கேட்கக்கடவன் என்றெழுது என்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ர்தை சபையின் தூதனுக்கு நீ எழுதவேண்டியது என்னவெனில்: தேவனுடைய ஏழு ஆவிகளையும் ஏழு நட்சத்திரங்களையும் உடையவர் சொல்லுகிறதாவது; உன் கிரியைகளை அறிந்திருக்கிறேன், நீ உயிருள்ளவனென்று பெயர்கொண்டிருந்தும் செத்தவனாயிருக்கிறாய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ர்தை சபையின் தூதனுக்கு நீ எழுதவேண்டியது என்னவெனில்: தேவனுடைய ஏழு ஆவிகளையும் ஏழு நட்சத்திரங்களையும் உடையவர் சொல்லுகிறதாவது; உன் கிரியைகளை அறிந்திருக்கிறேன், நீ உயிருள்ளவனென்று பெயர்கொண்டிருந்தும் செத்தவனாயிருக்கிறாய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விழித்துக்கொண்டு, சாகிறதற்கேதுவாயிருக்கிறவைகளை ஸ்திரப்படுத்து; உன் கிரியைகள் தேவனுக்குமுன் நிறைவுள்ளவைகளாக நான் காணவில்லை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விழித்துக்கொண்டு, சாகிறதற்கேதுவாயிருக்கிறவைகளை ஸ்திரப்படுத்து; உன் கிரியைகள் தேவனுக்குமுன் நிறைவுள்ளவைகளாக நான் காணவில்லை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45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ದದರಿಂದ ನೀನು ಹೊಂದಿದ್ದನ್ನೂ ಕೇಳಿದ್ದನ್ನೂ ನೆನಪಿಗೆ ತಂದುಕೊಂಡು ಅದನ್ನು ಬಿಗಿಯಾಗಿ ಹಿಡಿದುಕೋ, ಮಾನಸಾಂತರ ಪ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ನು ಎಚ್ಚರವಾಗಿಲ್ಲದಿದ್ದರೆ ಕಳ್ಳನು ಬರುವಂತೆ ನಾನು ನಿನ್ನ ಮೇಲೆ ಬರುವೆನು; ನಾನು ಯಾವ ಗಳಿಗೆಯಲ್ಲಿ ನಿನ್ನ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ುವೆನೋ ಅದು ನಿನಗೆ ತಿಳಿಯ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ತಮ್ಮ ವಸ್ತ್ರಗಳನ್ನು ಮಲಿನಮಾಡಿ ಕೊಳ್ಳದಿರುವ ಕೆಲವರು ಸಾರ್ದಿಸಿನಲ್ಲಿ ಸಹ ನಿನ್ನಲ್ಲಿ ದ್ದಾರೆ. ಅವರು ಬಿಳ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ಸ್ತ್ರಗಳನ್ನು ಧರಿಸಿಕೊಂಡು ನನ್ನೊಂದಿಗೆ ನಡೆಯುವರು. ಯಾಕಂದರೆ ಅವರು ಯೋಗ್ಯರಾಗ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ಜಯಹೊಂದುವ ಇವನೇ ಬಿಳೀ ವಸ್ತ್ರದಿಂದ ಹೊದಿಸಲ್ಪಡುವನು; ಜೀವದ ಪುಸ್ತಕದಿಂದ ನಾನು ಅವನ ಹೆಸರನ್ನು ಅಳಿಸಿ ಬಿಡುವದ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ಲ್ಲ, ಆದರೆ ನನ್ನ ತಂದೆಯ ಮುಂದೆಯೂ ಆತನ ದೂತರ ಮುಂದೆಯೂ ಅವನ ಹೆಸರನ್ನು ಒಪ್ಪಿಕೊಳ್ಳ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ತ್ಮನು ಸಭೆಗಳಿಗೆ ಹೇಳುವದನ್ನು ಕಿವಿಯುಳ್ಳವನು ಕೇಳ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ಫಿಲದೆಲ್ಫಿಯದಲ್ಲಿರುವ ಸಭೆಯ ದೂತನಿಗೆ ಬರೆ: ಪರಿಶುದ್ಧನೂ ಸತ್ಯವಂತನೂ ದಾವೀದನ ಬೀಗದ ಕೈಯುಳ್ಳವನೂ ಯಾ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ಚ್ಚಕೂಡದಂತೆ ತೆರೆಯು ವಾತನೂ ಯಾರು ತೆರೆಯದಂತೆ ಮುಚ್ಚುವಾತನೂ ಆಗಿರುವವನು ಹೇಳುವಂಥವುಗಳೇನಂದರ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ಿನ್ನ ಕ್ರಿಯೆಗಳನ್ನು ನಾನು ಬಲ್ಲೆನು; ಇಗೋ, ನಾನು ನಿನ್ನ ಮುಂದೆ ಒಂದು ಬಾಗಲನ್ನು ತೆರೆದಿದ್ದೇನೆ, ಅದನ್ನು ಯಾ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ುಷ್ಯನೂ ಮುಚ್ಚಲಾರನು; ಯಾಕಂದರೆ ನಿನ್ನ ಶಕ್ತಿ ಕೊಂಚವಾಗಿದ್ದರೂ ನನ್ನ ವಾಕ್ಯವನ್ನು ಕಾಪಾಡಿ ನನ್ನ ಹೆಸ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ಲ್ಲಗಳೆಯ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ಇಗೋ, ಯೆಹೂದ್ಯ ರಲ್ಲದವರಾಗಿದ್ದರೂ ತಾವು ಯೆಹೂದ್ಯರೆಂದು ಸುಳ್ಳಾಗಿ ಹೇಳಿಕೊಳ್ಳುವ ಸೈತಾನನ ಸಭಾಮಂದಿರದವ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ಮಾಡಿ, ಇಗೋ, ಅವರನ್ನು ನಿನ್ನ ಪಾದಗಳ ಮುಂದೆ ಆರಾಧಿಸುವಂತೆ ಮಾಡುವೆನು, ಇದರಿಂದ ನಾನು ನಿನ್ನನ್ನು ಪ್ರೀತಿಸಿದ್ದೇನ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ು ತಿಳುಕೊಳ್ಳುವಂತೆ ಮಾ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ೀನು ನನ್ನ ಸಹನ ವಾಕ್ಯವನ್ನು ಕಾಪಾಡಿದ್ದರಿಂದ ಭೂಮಿಯ ಮೇಲೆ ವಾಸ ಮಾಡುವವ ರನ್ನು ಪರೀಕ್ಷಿಸುವದಕ್ಕಾಗಿ ಲೋಕ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ೆಲ್ಲಾ ಬರು ವದಕ್ಕಿರುವ ಶೋಧನೆಯ ಸಮಯದಿಂದ ನಾನು ಸಹ ನಿನ್ನನ್ನು ಕಾಪಾ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ಇಗೋ, ನಾನು ಬೇಗನೆ ಬರುತ್ತೇನೆ; ನಿನ್ನ ಕಿರೀಟವನ್ನು ಯಾರೂ ಅಪಹರಿಸ ದಂತೆ ನಿನಗಿರುವದನ್ನು ಬಿಗಿಯ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ಿಡಿದುಕೊಂಡಿರ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ಯಾವನು ಜಯ ಹೊಂದುತ್ತಾನೋ ಅವನನ್ನು ನನ್ನ ದೇವರ ಆಲಯದಲ್ಲಿ ಸ್ತಂಭವಾಗಿ ಮಾಡುವೆನು; ಅವನು ಇನ್ನು ಮುಂದೆ ಅದರೊಳಗ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ರಗೆ ಹೋಗುವದೇ ಇಲ್ಲ. ಇದಲ್ಲದೆ ನನ್ನ ದೇವರ ಹೆಸರನ್ನೂ ಪರಲೋಕದಲ್ಲಿರುವ ನನ್ನ ದೇವರ ಬಳಿಯಿಂದ ಇಳಿದು ಬರುವ ಹೊ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ೂಸಲೇಮ್‌ ಎಂ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ತ್ಮನು ಸಭೆಗಳಿಗೆ ಹೇಳುವದನ್ನು ಕಿವಿಯುಳ್ಳವನು ಕೇಳ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ಲವೊದಿಕೀಯದಲ್ಲಿರುವ ಸಭೆಯ ದೂತನಿಗೆ ಬರೆ: ಆಮೆನ್‌ ಎಂಬಾತನು ಮತ್ತು ನಂಬಿಗಸ್ತನೂ ಸತ್ಯಸಾಕ್ಷಿಯೂ ದೇವರ ಸೃಷ್ಟಿ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ದಿಯೂ ಆಗಿರುವಾತನು ಹೇಳುವವುಗಳು ಯಾವವೆಂದರ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ನೀನು ತಣ್ಣಗೂ ಬೆಚ್ಚಗೂ ಅಲ್ಲದಿರುವ ನಿನ್ನ ಕ್ರಿಯೆಗಳನ್ನು ನಾನು ಬಲ್ಲೆನು; ನೀನು ತಣ್ಣಗಾಗಲಿ ಬೆಚ್ಚಗಾಗ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ರಬೇಕೆಂಬದು ನನ್ನ ಇಷ್ಟವ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ದರೆ ನೀನು ತಣ್ಣಗಾಗಲಿ ಇಲ್ಲವೆ ಬೆಚ್ಚಗಾಗಲಿ ಇಲ್ಲದೆ ಉಗುರು ಬೆಚ್ಚಗಿರುವದರಿಂದ ನಿನ್ನನ್ನು ನಾನು ನನ್ನ ಬಾಯೊಳಗ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ಾರ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ನೀನು--ನಾನು ಐಶ್ವರ್ಯವಂತನು, ಧನವೃದ್ಧಿಯುಳ್ಳವನು, ಯಾವದರ ಲ್ಲಿಯೂ ಕೊರತೆಯಿಲ್ಲದವನು ಎಂದು ಹೇಳಿಕೊಳ್ಳುತ್ತೀ; ಆ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ನು ಕೇವಲ ನಿರ್ಗತಿಕನು, ದರಿದ್ರನು, ಬಡವನು, ಕುರುಡನು, ಬೆತ್ತಲೆಯಾದವನು ಆಗಿರುವ ದನ್ನು ತಿಳಿಯದೆ ಇ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ನೀನು ಐಶ್ವರ್ಯವಂತ ನಾಗುವ ಹಾಗೆ ಬೆಂಕಿಯಲ್ಲಿ ಶೋಧಿಸಿದ ಚಿನ್ನವನ್ನೂ ಲಜ್ಜಾಸ್ಪದವಾದ ನಿನ್ನ ಬೆತ್ತಲೆತನ ಕಾಣಿಸದಂತ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ದ್ದು ಕೊಳ್ಳುವದಕ್ಕಾಗಿ ಬಿಳೀ ವಸ್ತ್ರವನ್ನೂ ಕಣ್ಣು ಕಾಣುವಂತೆ ನಿನ್ನ ಕಣ್ಣುಗಳಿಗೆ ಹಚ್ಚುವದಕ್ಕಾಗಿ ಅಂಜನವ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ಿಂದ ಕೊಂಡುಕೊಳ್ಳಬೇಕೆಂದು ನಿನಗೆ ಬುದ್ಧಿ ಹೇಳುತ್ತ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ನಾನು ಯಾರಾರನ್ನು ಪ್ರೀತಿಸುತ್ತೇನೋ ಅವರನ್ನು ಗದರಿಸುತ್ತೇನೆ ಮತ್ತು ಶಿಕ್ಷಿಸುತ್ತೇನೆ; ಆದದರಿಂದ ನೀ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ಸಕ್ತನಾಗಿರು; ಮಾನಸಾಂತರಪ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ಇಗೋ, ನಾನು ಬಾಗಿಲ ಬಳಿಯಲ್ಲಿ ನಿಂತುಕೊಂಡು ತಟ್ಟುತ್ತಾ ಇದ್ದೇನೆ; ಯಾವನಾದರೂ ನನ್ನ ಸ್ವರವನ್ನು ಕೇಳಿ ಬಾಗಿಲ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ೆರೆದರೆ ನಾನು ಒಳಗೆ ಬಂದು ಅವನ ಸಂಗಡ ಊಟ ಮಾಡುವೆನು, ಅವನು ನನ್ನ ಸಂಗಡ ಊಟ ಮಾ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ನಾನು ಜಯಹೊಂದಿ ನನ್ನ ತಂದೆಯೊಡನೆ ಆತನ ಸಿಂಹಾಸನದಲ್ಲಿ ಕೂತುಕೊಂಡ ಹಾಗೆಯೇ ಜಯಹೊಂದುವವನನ್ನು ನನ್ನೊಡನೆ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ಿಂಹಾಸನದಲ್ಲಿ ನನ್ನ ಕೂಡ ಕೂತುಕೊಳ್ಳುವಂತೆ ಅನು ಗ್ರಹ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ಆತ್ಮನು ಸಭೆಗಳಿಗೆ ಹೇಳುವದನ್ನು ಕಿವಿಯುಳ್ಳವನು ಕೇಳ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ಸಾರ್ದಿಸಿನಲ್ಲಿರುವ ಸಭೆಯ ದೂತನಿಗೆ ಬರೆ : ದೇವರ ಏಳು ಆತ್ಮಗಳೂ ಏಳೂ ನಕ್ಷತ್ರಗಳೂ ಉಳ್ಳಾತನು ಹೇಳುವಂಥವುಗಳೇನಂದರ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 ಕ್ರಿಯೆಗಳನ್ನು ಅಂದರೆ ಜೀವಿಸುವವನು ಎಂದು ಹೆಸರು ನಿನಗಿದ್ದರೂ ಸತ್ತವನಾಗಿದ್ದೀ ಎಂದು ನಾನು ಬಲ್ಲ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ಎಚ್ಚರವಾಗಿರು, ಸಾಯುವದಕ್ಕೆ ಸಿದ್ಧವಾಗಿ ರುವ ಉಳಿದವುಗಳನ್ನು ಬಲಪಡಿಸು. ಯಾಕಂದರೆ ದೇವರ ಮುಂದೆ ನಿನ್ನ ಕ್ರಿಯೆ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ಪೂರ್ಣವಾದ ವುಗಳೆಂದು ನಾನು ಕಾಣ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2026-10-21T10:24:30Z</dcterms:created>
  <dcterms:modified xsi:type="dcterms:W3CDTF">2026-10-21T10:24:30Z</dcterms:modified>
  <dc:title>ಪ್ರಕಟನೆ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