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, அந்த ஜாதிகளின் தேவர்களைச் சேவிக்கப் போகும்படி, இன்று நம்முடைய தேவனாகிய கர்த்தரைவிட்டு அகலுகிற இருதயமுள்ள ஒரு புருஷனாகிலும் ஸ்திரீயாகிலும் குடும்பமாகிலும் கோத்திரமாகிலும் உங்களில் இராதபடிக்கும், நஞ்சையும் எட்டியையும் முளைப்பிக்கிற யாதொரு வேர் உங்களில் இராதபடிக்கும் பார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, அந்த ஜாதிகளின் தேவர்களைச் சேவிக்கப் போகும்படி, இன்று நம்முடைய தேவனாகிய கர்த்தரைவிட்டு அகலுகிற இருதயமுள்ள ஒரு புருஷனாகிலும் ஸ்திரீயாகிலும் குடும்பமாகிலும் கோத்திரமாகிலும் உங்களில் இராதபடிக்கும், நஞ்சையும் எட்டியையும் முளைப்பிக்கிற யாதொரு வேர் உங்களில் இராதபடிக்கும் பார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, அந்த ஜாதிகளின் தேவர்களைச் சேவிக்கப் போகும்படி, இன்று நம்முடைய தேவனாகிய கர்த்தரைவிட்டு அகலுகிற இருதயமுள்ள ஒரு புருஷனாகிலும் ஸ்திரீயாகிலும் குடும்பமாகிலும் கோத்திரமாகிலும் உங்களில் இராதபடிக்கும், நஞ்சையும் எட்டியையும் முளைப்பிக்கிற யாதொரு வேர் உங்களில் இராதபடிக்கும் பார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ப்பட்டவன் இந்த ஆணையுறுதியின் வார்த்தைகளைக் கேட்டும், தாகத்தினிமித்தம் வெறிக்கக் குடித்து, மன இஷ்டப்படி நடந்தாலும் எனக்குச் சுகமுண்டாயிருக்கும் என்று தன் உள்ளத்தைத் தேற்றிக்கொண்டால், கர்த்தர் அவனை மன்னிக்கச் சித்தமாயிர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ப்பட்டவன் இந்த ஆணையுறுதியின் வார்த்தைகளைக் கேட்டும், தாகத்தினிமித்தம் வெறிக்கக் குடித்து, மன இஷ்டப்படி நடந்தாலும் எனக்குச் சுகமுண்டாயிருக்கும் என்று தன் உள்ளத்தைத் தேற்றிக்கொண்டால், கர்த்தர் அவனை மன்னிக்கச் சித்தமாயிர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ப்பட்டவன் இந்த ஆணையுறுதியின் வார்த்தைகளைக் கேட்டும், தாகத்தினிமித்தம் வெறிக்கக் குடித்து, மன இஷ்டப்படி நடந்தாலும் எனக்குச் சுகமுண்டாயிருக்கும் என்று தன் உள்ளத்தைத் தேற்றிக்கொண்டால், கர்த்தர் அவனை மன்னிக்கச் சித்தமாயிர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கர்த்தரின் கோபமும் எரிச்சலும் அந்த மனிதன்மேல் புகையும்; இந்தப் புஸ்தகத்தில் எழுதியிருக்கிற சாபங்களெல்லாம் அவன்மேல் தங்கும்; கர்த்தர் அவன் பேரை வானத்தின்கீழ் இராதபடிக்குக் குலைத்துப்போடுவ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கர்த்தரின் கோபமும் எரிச்சலும் அந்த மனிதன்மேல் புகையும்; இந்தப் புஸ்தகத்தில் எழுதியிருக்கிற சாபங்களெல்லாம் அவன்மேல் தங்கும்; கர்த்தர் அவன் பேரை வானத்தின்கீழ் இராதபடிக்குக் குலைத்துப்போடுவ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ந்த நியாயப்பிரமாண புஸ்தகத்தில் எழுதியிருக்கிற உடன்படிக்கையினுடைய சகல சாபங்களின்படியும் அவனுக்குத் தீங்காக கர்த்தர் இஸ்ரவேல் கோத்திரங்கள் எல்லாவற்றிற்கும் அவனைப் புறம்பாக்கிப்போடுவ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ந்த நியாயப்பிரமாண புஸ்தகத்தில் எழுதியிருக்கிற உடன்படிக்கையினுடைய சகல சாபங்களின்படியும் அவனுக்குத் தீங்காக கர்த்தர் இஸ்ரவேல் கோத்திரங்கள் எல்லாவற்றிற்கும் அவனைப் புறம்பாக்கிப்போடுவ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உங்களுக்குப் பின் எழும்பும் தலைமுறையான உங்கள் பிள்ளைகளும், தூரதேசத்திலிருந்து வரும் அந்நியரும், கர்த்தர் இந்த தேசத்துக்கு வருவித்த வாதைகளையும் நோய்களையும் காணும்போத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உங்களுக்குப் பின் எழும்பும் தலைமுறையான உங்கள் பிள்ளைகளும், தூரதேசத்திலிருந்து வரும் அந்நியரும், கர்த்தர் இந்த தேசத்துக்கு வருவித்த வாதைகளையும் நோய்களையும் காணும்போத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தமது கோபத்திலும் தமது உக்கிரத்திலும் சோதோமையும் கொமோராவையும் அத்மராவையும் செபோரையும் கவிழ்த்துப்போட்டதுபோல, இந்த தேசத்தின் நிலங்களெல்லாம் விதைப்பும் விளைவும் யாதொரு பூண்டின் முளைப்புமில்லாதபடிக்கு, கந்தகத்தாலும் உப்பாலும் எரிக்கப்பட்டதைக் காணும்போத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தமது கோபத்திலும் தமது உக்கிரத்திலும் சோதோமையும் கொமோராவையும் அத்மராவையும் செபோரையும் கவிழ்த்துப்போட்டதுபோல, இந்த தேசத்தின் நிலங்களெல்லாம் விதைப்பும் விளைவும் யாதொரு பூண்டின் முளைப்புமில்லாதபடிக்கு, கந்தகத்தாலும் உப்பாலும் எரிக்கப்பட்டதைக் காணும்போத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தமது கோபத்திலும் தமது உக்கிரத்திலும் சோதோமையும் கொமோராவையும் அத்மராவையும் செபோரையும் கவிழ்த்துப்போட்டதுபோல, இந்த தேசத்தின் நிலங்களெல்லாம் விதைப்பும் விளைவும் யாதொரு பூண்டின் முளைப்புமில்லாதபடிக்கு, கந்தகத்தாலும் உப்பாலும் எரிக்கப்பட்டதைக் காணும்போத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 ஜாதிகளெல்லாம் கர்த்தர் இந்த தேசத்திற்கு ஏன் இப்படிச் செய்தார்; இந்த மகா கோபம் பற்றியெரிந்ததற்குக் காரணம் என்ன என்று சொல்லு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 ஜாதிகளெல்லாம் கர்த்தர் இந்த தேசத்திற்கு ஏன் இப்படிச் செய்தார்; இந்த மகா கோபம் பற்றியெரிந்ததற்குக் காரணம் என்ன என்று சொல்லு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அவர்களுடைய பிதாக்களின் தேவனாகிய கர்த்தர் அவர்களை எகிப்து தேசத்திலிருந்து புறப்படப்பண்ணும்போது, அவர்களோடே பண்ணின உடன்படிக்கையை அவர்கள் விட்டுப்போய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அவர்களுடைய பிதாக்களின் தேவனாகிய கர்த்தர் அவர்களை எகிப்து தேசத்திலிருந்து புறப்படப்பண்ணும்போது, அவர்களோடே பண்ணின உடன்படிக்கையை அவர்கள் விட்டுப்போய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அவர்களுடைய பிதாக்களின் தேவனாகிய கர்த்தர் அவர்களை எகிப்து தேசத்திலிருந்து புறப்படப்பண்ணும்போது, அவர்களோடே பண்ணின உடன்படிக்கையை அவர்கள் விட்டுப்போய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ாங்கள் அறியாமலும் தங்களுக்கு ஒரு பலனும் அளிக்காமலும் இருக்கிற தேவர்களாகிய வேறே தேவர்களைச் சேவித்து, அவைகளைப் பணிந்துகொண்டபடியினாலே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ாங்கள் அறியாமலும் தங்களுக்கு ஒரு பலனும் அளிக்காமலும் இருக்கிற தேவர்களாகிய வேறே தேவர்களைச் சேவித்து, அவைகளைப் பணிந்துகொண்டபடியினாலே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் இந்தப் புஸ்தகத்தில் எழுதியிருக்கிற சாபங்கள் எல்லாவற்றையும் இந்தத் தேசத்தின்மேல் வரப்பண்ண அதின்மேல் கோபம் மூண்டவராக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் இந்தப் புஸ்தகத்தில் எழுதியிருக்கிற சாபங்கள் எல்லாவற்றையும் இந்தத் தேசத்தின்மேல் வரப்பண்ண அதின்மேல் கோபம் மூண்டவராக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ைக் கோபத்தினாலும் உக்கிரத்தினாலும் மகா எரிச்சலினாலும் அவர்களுடைய தேசத்திலிருந்து வேரோடே பிடுங்கி, இந்நாளில் இருக்கிறதுபோல, அவர்களை வேறே தேசத்தில் எறிந்துவிட்டார் என்று சொல்லப்ப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ைக் கோபத்தினாலும் உக்கிரத்தினாலும் மகா எரிச்சலினாலும் அவர்களுடைய தேசத்திலிருந்து வேரோடே பிடுங்கி, இந்நாளில் இருக்கிறதுபோல, அவர்களை வேறே தேசத்தில் எறிந்துவிட்டார் என்று சொல்லப்ப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ஓரேபிலே இஸ்ரவேல் புத்திரரோடே பண்ணிக்கொண்ட உடன்படிக்கையை அல்லாமல், மோவாபின் தேசத்திலே அவர்களோடே உடன்படிக்கைபண்ணிக் கர்த்தர் மோசேக்குக் கட்டளையிட்ட வார்த்தைகள் இவைகள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ஓரேபிலே இஸ்ரவேல் புத்திரரோடே பண்ணிக்கொண்ட உடன்படிக்கையை அல்லாமல், மோவாபின் தேசத்திலே அவர்களோடே உடன்படிக்கைபண்ணிக் கர்த்தர் மோசேக்குக் கட்டளையிட்ட வார்த்தைகள் இவைகள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றைவானவைகள் நம்முடைய தேவனாகிய கர்த்தருக்கே உரியவைகள்; வெளிப்படுத்தப்பட்டவைகளோ, இந்த நியாயப்பிரமாணத்தின் வார்த்தைகளின்படியெல்லாம் செய்யும்படிக்கு, நமக்கும் நம்முடைய பிள்ளைகளுக்கும் என்றென்றைக்கும் உரியவை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றைவானவைகள் நம்முடைய தேவனாகிய கர்த்தருக்கே உரியவைகள்; வெளிப்படுத்தப்பட்டவைகளோ, இந்த நியாயப்பிரமாணத்தின் வார்த்தைகளின்படியெல்லாம் செய்யும்படிக்கு, நமக்கும் நம்முடைய பிள்ளைகளுக்கும் என்றென்றைக்கும் உரியவை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றைவானவைகள் நம்முடைய தேவனாகிய கர்த்தருக்கே உரியவைகள்; வெளிப்படுத்தப்பட்டவைகளோ, இந்த நியாயப்பிரமாணத்தின் வார்த்தைகளின்படியெல்லாம் செய்யும்படிக்கு, நமக்கும் நம்முடைய பிள்ளைகளுக்கும் என்றென்றைக்கும் உரியவை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ோசே இஸ்ரவேலர் எல்லாரையும் வரவழைத்து, அவர்களை நோக்கி: எகிப்துதேசத்தில் உங்கள் கண்களுக்கு முன்பாகப் பார்வோனுக்கும் அவனுடைய எல்லா ஊழியக்காரருக்கும் அவனுடைய தேசமுழுவதற்க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ோசே இஸ்ரவேலர் எல்லாரையும் வரவழைத்து, அவர்களை நோக்கி: எகிப்துதேசத்தில் உங்கள் கண்களுக்கு முன்பாகப் பார்வோனுக்கும் அவனுடைய எல்லா ஊழியக்காரருக்கும் அவனுடைய தேசமுழுவதற்க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செய்த பெரிய சோதனைகளையும், பெரிய அடையாளங்களையும், அற்புதங்களையும் கண்ணாரக் கண்டீர்கள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செய்த பெரிய சோதனைகளையும், பெரிய அடையாளங்களையும், அற்புதங்களையும் கண்ணாரக் கண்டீர்கள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ிலும் கர்த்தர் உங்களுக்கு உணரத்தக்க இருதயத்தையும், காணத்தக்க கண்களையும், கேட்கத்தக்க காதுகளையும் இந்நாள்வரைக்கும் கொடுக்கவ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நான் உங்கள் தேவன் என்று நீங்கள் அறிந்துகொள்ளும்படிக்கு, நான் நாற்பது வருஷம் உங்களை வனாந்தரத்தில் நடத்தினேன்; உங்கள்மேல் இருந்த வஸ்திரம் பழையதாய்ப் போகவும் இல்லை, உங்கள் காலிலிருந்த பாதரட்சைகள் பழையதாய்ப் போகவும் இ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நான் உங்கள் தேவன் என்று நீங்கள் அறிந்துகொள்ளும்படிக்கு, நான் நாற்பது வருஷம் உங்களை வனாந்தரத்தில் நடத்தினேன்; உங்கள்மேல் இருந்த வஸ்திரம் பழையதாய்ப் போகவும் இல்லை, உங்கள் காலிலிருந்த பாதரட்சைகள் பழையதாய்ப் போகவும் இ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அப்பம் சாப்பிடவும் இல்லை, திராட்சரசமும் மதுவும் குடிக்கவும் இல்லை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அப்பம் சாப்பிடவும் இல்லை, திராட்சரசமும் மதுவும் குடிக்கவும் இல்லை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இவ்விடத்துக்கு வந்தபோது, எஸ்போனின் ராஜாவாகிய சீகோனும், பாசானின் ராஜாவாகிய ஓகும் நம்மோடே யுத்தஞ்செய்யப் புறப்பட்டர்கள்; நாம் அவர்களை முறிய அடித்த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இவ்விடத்துக்கு வந்தபோது, எஸ்போனின் ராஜாவாகிய சீகோனும், பாசானின் ராஜாவாகிய ஓகும் நம்மோடே யுத்தஞ்செய்யப் புறப்பட்டர்கள்; நாம் அவர்களை முறிய அடித்த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ுடைய தேசத்தைப் பிடித்து, அதை ரூபனியருக்கும் காத்தியருக்கும் மனாசேயின் பாதிக் கோத்திரத்திற்கும் சுதந்தரமாகக் கொடுத்தோ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ுடைய தேசத்தைப் பிடித்து, அதை ரூபனியருக்கும் காத்தியருக்கும் மனாசேயின் பாதிக் கோத்திரத்திற்கும் சுதந்தரமாகக் கொடுத்தோ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ும் நீங்கள் செய்வதெல்லாம் உங்களுக்கு வாய்க்கும்படிக்கு, இந்த உடன்படிக்கையின் வார்த்தைகளைக் கைக்கொண்டு, அவைகளின்படி செய்வீர்களாக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தேவனாகிய கர்த்தர் உனக்குச் சொன்னபடியேயும், உன் பிதாக்களாகிய ஆபிரகாமுக்கும் ஈசாக்குக்கும் யாக்கோபுக்கும் ஆணையிட்டுக் கொடுத்தபடியேயும், இன்று உன்னைத் தமக்கு ஜனமாக ஏற்படுத்திக்கொள்ளவும், தாம் உனக்கு தேவனாயிருக்கவ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தேவனாகிய கர்த்தர் உனக்குச் சொன்னபடியேயும், உன் பிதாக்களாகிய ஆபிரகாமுக்கும் ஈசாக்குக்கும் யாக்கோபுக்கும் ஆணையிட்டுக் கொடுத்தபடியேயும், இன்று உன்னைத் தமக்கு ஜனமாக ஏற்படுத்திக்கொள்ளவும், தாம் உனக்கு தேவனாயிருக்கவ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உன் தேவனாகிய கர்த்தருடைய உடன்படிக்கைக்கும் இன்று அவர் உன்னோடே பண்ணுகிற அவருடைய ஆணையுறுதிக்கும் உட்படும்படிக்கு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உன் தேவனாகிய கர்த்தருடைய உடன்படிக்கைக்கும் இன்று அவர் உன்னோடே பண்ணுகிற அவருடைய ஆணையுறுதிக்கும் உட்படும்படிக்கு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் கோத்திரங்களின் தலைவரும் உங்கள் மூப்பரும் உங்கள் அதிபதிகளும் இஸ்ரவேலின் சகல புருஷரும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் கோத்திரங்களின் தலைவரும் உங்கள் மூப்பரும் உங்கள் அதிபதிகளும் இஸ்ரவேலின் சகல புருஷரும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் பிள்ளைகளும், உங்கள் மனைவிகளும், உங்கள் பாளயத்துக்குள்ளிருக்கிற உங்கள் விறகுக்காரனும், உங்கள் தண்ணீர்க்காரனுமான அந்நியர் எல்லாரும் இன்று உங்கள் தேவனாகிய கர்த்தருடைய சமுகத்தில் நிற்கிறீர்களே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் பிள்ளைகளும், உங்கள் மனைவிகளும், உங்கள் பாளயத்துக்குள்ளிருக்கிற உங்கள் விறகுக்காரனும், உங்கள் தண்ணீர்க்காரனுமான அந்நியர் எல்லாரும் இன்று உங்கள் தேவனாகிய கர்த்தருடைய சமுகத்தில் நிற்கிறீர்களே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ோடேமாத்திரம் இந்த உடன்படிக்கையையும் இந்த ஆணையையும் உறுதியையும் பண்ணாமல்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ன்று இங்கே நம்மோடேகூட நம்முடைய தேவனாகிய கர்த்தருடைய சமுகத்தில் நிற்கிறவர்களோடேயும், இன்று இங்கே நம்மோடே இராதவர்களோடேயும்கூட அதைப் பண்ணுகிற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ன்று இங்கே நம்மோடேகூட நம்முடைய தேவனாகிய கர்த்தருடைய சமுகத்தில் நிற்கிறவர்களோடேயும், இன்று இங்கே நம்மோடே இராதவர்களோடேயும்கூட அதைப் பண்ணுகிற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ம் எகிப்து தேசத்தில் குடியிருந்ததையும், நாம் கடந்துவந்த இடங்களிலிருந்த ஜாதிகளின் நடுவில் நடந்துவந்ததையும் நீங்கள் அறிந்திருக்கிறீ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ம் எகிப்து தேசத்தில் குடியிருந்ததையும், நாம் கடந்துவந்த இடங்களிலிருந்த ஜாதிகளின் நடுவில் நடந்துவந்ததையும் நீங்கள் அறிந்திருக்கிறீ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ுடைய அருவருப்புகளையும், அவர்களிடத்திலிருக்கிற மரமும் கல்லும் வெள்ளியும் பொன்னுமான அவர்களுடைய நரகலான தேவர்களையும் கண்டிருக்கிற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এ বিষয়ে নিশ্চিত হয়ো য়ে তোমাদের মধ্যে পুরুষ, নারী, পরিবার ও পরিবারগোষ্ঠী যারাই আজ এ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য়েছে, তাদের কেউ য়েন প্রভু আমাদের ঈশ্বরের কাছ থেকে দূরে সরে না যায়| কেউ য়েন অন্য জাতির দেব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ূজা না করে| যারা তা করে তারা সেই গাছের মত যা বিষাক্ত তেতো ফল উত্পন্ন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কোন ব্যক্তি এই সমস্ত শাপের কথা শুনেও নিজের মনকে সন্তুষ্ট করতে বলতে পারে, ‘আমি যা চাই তাই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রাপ কিছুই আমার প্রতি ঘটবে না|’ এই ধরণের লোক য়ে কেবল তার নিজের প্রতি অমঙ্গল ডেকে আনবে তা ন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মনকি ভাল লোকদের প্রতিও তা ডেকে আন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প্রভু সেই ব্যক্তিকে ক্ষমা করবেন না| প্রভু সেই ব্যক্তির প্রতি ক্রুদ্ধ ও বিরক্ত হবেন এবং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্তি দেবেন| প্রভু সেই ব্যক্তিকে ইস্রায়েলের সমস্ত পরিবারগোষ্ঠী থেকে পৃথক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প্রভু তাকে সম্পূর্ণরূপে ধ্বংস করবেন| এই পুস্তকে লেখা সমস্ত অমঙ্গল তার উপর আসবে| ব্যবস্থ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স্তকে অভিশাপ সম্পর্কে লিখিত চুক্তি অনুসারেই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ভবিষ্যতে তোমাদের উত্তরপুরুষরা ও দূর দেশের বিদেশীরা দেখবে কিভাবে এই দেশ ধ্বংস হয়েছে|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ভাবে বিভিন্ন রোগ এনেছেন তাও তারা দেখ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সমস্ত দেশ জ্বলন্ত গন্ধক ও লবনে ঢেকে যাওয়ায় আর ব্যবহারয়োগ্য থাকবে না| দেশে কিছুই বোনা হবে ন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ই বেড়ে উঠবে না, এমন কি জংলী গাছও না| প্রভু ক্রুদ্ধ হয়ে য়েভাবে সদোম, ঘমোরা, অদ্মা ও সবোযি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হরগুলি ধ্বংস করেছিলেন সেই ভাবেই এই দেশ ধ্বংস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অন্যান্য সব জাতির লোকরা জিজ্ঞেস করবে, ‘প্রভু এই দেশের প্রতি কেন এমনটি করলেন? কেন তিনি এ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রুদ্ধ হল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উত্তর এই হবে, ‘প্রভু ক্রুদ্ধ কারণ ইস্রায়েলের লোকরা তাদের প্রভুর অর্থাত্‌ পূর্বপুরুষের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ম ত্যাগ করেছে| প্রভু তাদের মিশর দেশ থেকে বের করে আনার সময় য়ে চুক্তি করেছিলেন তা তারা আর পাল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প্রভু য়ে সমস্ত দেবতার পূজা করতে নিষেধ করেছিলেন, যাদের পূজা তারা আগে কখনও করে নি,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 সেই অন্যান্য দেবতার সেবা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সেই কারণেই প্রভু এই দেশের লোকদের প্রতি অত্যন্ত ক্রুদ্ধ হলেন| আর তাই তিনি পুস্তকে লেখা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ভিশাপ তাদের উপর আন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প্রভু তাদের প্রতি অত্যন্ত ক্রুদ্ধ ও বিরক্ত হলেন, তাই তিনি তাদের দেশ থেকে বের করে দিয়ে অন্য এ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শে রাখলেন, সেখানেই আজ তারা রয়েছ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হোরেব পর্বতে ইস্রায়েলের লোকদের সাথে চুক্তি করেছিলেন| সেই চুক্তি ছাড়াও প্রভু মোশিকে আরে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ুক্তি করার জন্য আজ্ঞা করলেন| এই চুক্তি মোয়াব পর্বতে করা হল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“কিছু বিষয় রয়েছে যা প্রভু, আমাদের ঈশ্বর, গোপন রেখেছেন, কেবল তিনিই সে সব বিষয় জানেন|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কিছু বিষয় আমাদের কাছে প্রকাশ করেছেন এবং সেই শিক্ষাসকল আমাদের ও আমাদের উত্তরপুরুষদ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িরকাল থাকবে| সেই বিধির সব আজ্ঞাগুলির প্রতি আমরা অবশ্যই বাধ্য থাক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মোশি সমস্ত ইস্রায়েলের লোকদের এক জায়গায় একত্র করে বললেন, “মিশর দেশে প্রভু যা করেছিলেন তার সব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দেখেছিলে| ফরৌণের প্রতি তার কর্মচারী ও তার সমস্ত দেশের প্রতি প্রভু যা করেছিলেন, তা তোমরা দেখে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িনি তাদের উপর য়ে মহা কষ্ট এনেছিলেন তা তোমরা দেখেছ| তোমরা সমস্ত অলৌকিক ও মহা আশ্চর্য় কাজও দেখে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গুলি তিনি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োমরা যা শুনেছ বা দেখেছ তা দেখার চোখ ও প্রকৃতভাবে বুঝে উঠার মন আজও প্রভু তোমাদের দেন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 এই 40 বছর তোমাদের মরুভূমির মধ্য দিয়ে নিয়ে গেছেন| এই সময়ের মধ্যে তোমাদের কাপড় জামা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ুতো ছিঁড়ে যায়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োমাদের কোন খাবার ছিল না| সুরা বা অন্য কোন পানীয় ছিল না| কিন্তু প্রভু তোমাদের যত্ন নিলেন য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বুঝতে পার য়ে প্রভুই তোমাদের ঈশ্ব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তোমরা এই স্থানে আসার পরে হিষ্বোনের রাজা সীহোন ও বাশনের রাজা ওগ আমাদের বিরুদ্ধে যুদ্ধ কর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লো| কিন্তু আমরা তাদের হারিযে দ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রপর আমরা তাদের দেশ অধিকার করে তা রূবেণ, গাদ ও মনঃশির অর্ধেক পরিবারগোষ্ঠীর লোকদের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ই চুক্তির সমস্ত আদেশগুলি যদি তোমরা পালন কর, তবে তোমরা যা কিছু কর, তাতেই কৃতকার্য়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আজ তোমরা সবাই প্রভু, তোমাদের ঈশ্বরের, সামনে দাঁড়িয়ে রযেছ| তোমাদের নেতারা, কর্মকর্তার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বীণরা এবং তোমাদের অন্যান্যরাও এখানেই র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োমাদের স্ত্রী ও শিশুরা, তোমাদের মধ্যে বাসকারী বিদেশীরা যারা তোমাদের জন্য কাঠ কেটে দেয় ও জ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লে দেয় তারাও এখানে র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োমরা সকলে এখানে প্রভু, তোমাদের ঈশ্বরের, সাথে চুক্তিবদ্ধ হবার জন্য রযেছ| প্রভু আজ তোমাদের সাথ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আশীর্বাদ ও অভিশাপের চুক্তি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ই চুক্তির সাথে সাথেই প্রভু তোমাদের তাঁর নিজস্ব বিশেষ লোক করবেন এবং তিনি তোমাদের ঈশ্বর হ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তোমাদের যা বললেন তার প্রতিজ্ঞা তিনি তোমাদের পূর্বপুরুষ অব্রাহাম, ইসহাক ও যাকোবের কাছে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ভু এই চুক্তি ও তাঁর প্রতিজ্ঞাসকল কেবল তোমাদের সাথেই করছ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ই চুক্তি তিনি আমরা যারা সকলে তাঁর সামনে আজ দাঁড়িয়ে আছি তাদের সঙ্গে এবং আমাদের উত্তরপুরুষ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রা আজ এখানে নেই তাঁদের সাথেও কর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স্মরণ কর মিশর দেশে আমরা কেমন ভাবে বাস করেছি এবং পথে য়ে সব দেশ পড়েছে তার মধ্যে দিয়ে কি 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োমরা ঘৃণিত মূর্ত্তিগুলি দেখেছ - য়ে মূর্ত্তিগুলি কাঠ, পাথর, সোনা ও রূপা দিয়ে তৈর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2026-10-21T06:19:58Z</dcterms:created>
  <dcterms:modified xsi:type="dcterms:W3CDTF">2026-10-21T06:19:58Z</dcterms:modified>
  <dc:title>দ্বিতীয় বিবরণ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