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[குமாரனாகிய] அவருக்குள், அவருடைய இரத்தத்தினாலே, பாவமன்னிப்பாகிய மீட்பு நமக்கு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தரிசனமான தேவனுடைய தற்சுரூபமும், சர்வ சிருஷ்டிக்கும் முந்தின பேறுமான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தரிசனமான தேவனுடைய தற்சுரூபமும், சர்வ சிருஷ்டிக்கும் முந்தின பேறும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எல்லாவற்றிற்கும் முந்தினவர், எல்லாம் அவருக்குள் நிலைநிற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க்குள்ளான உங்கள் அன்பையும் அவனே எங்களுக்குத் தெரியப்படுத்த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பரிபூரணமும் அவருக்குள்ளே வாசமாயிருக்க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பரிபூரணமும் அவருக்குள்ளே வாசமாயிருக்க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(દેવ) બાપની આભારસ્તુતિ કરો. જે વસ્તુઓ તેણે તમારા માટે તૈયાર કરી છે, તેને પામવા માટે તેણ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યોગ્ય બનાવ્યા છે. તેણે આ વસ્તુઓ તેના બધા જ લોકો માટે બનાવી છે, કે જે લોકો પ્રકાશમાં (સારું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ખ્રિસ્ત ઈસુના પ્રેરિત પાઉલ તરફથી કુશળતા હું પ્રેરિત છું. કારણ કે દેવ જ તેમ ઈચ્છતો હતો.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ા ભાઈ તિમોથી તરફથી પણ સલ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ે આપણને અંધકારની (શૈતાન) સત્તામાંથી મુક્ત કર્યા છે. અને તે જ આપણને તેના પ્રિય પુત્ર (ઈસુ) 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માં લઈ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લોસ્સામાં રહેતા ખ્રિસ્તમાં આપણા પવિત્ર અને વિશ્વાસુ ભાઈઓ અને બહેનોને આપણા દેવ બાપ તરફથી કૃપા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પ્રાપ્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ુત્રએ આપણને છોડાવવા માટે કિમત ચુક્વી છે. તેનામાં જ આપણને આપણા પાપોની માફી પ્રાપ્ત થ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ંમેશા અમે અમારી પ્રાર્થનામાં તમારે સારું દેવનો આભાર માનીએ છીએ. દેવ આપણા પ્રભુ ઈસુ ખ્રિસ્તનો બ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ોઈ પણ વ્યક્તિ દેવને જોઈ શક્તી નથી. પરંતુ ઈસુ દેવની પ્રતિમાં જ છે. ઈસુ જ, જે બધી વસ્તુઓનું સર્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્યું છે તેનો શાસ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ે દેવનો આભાર માનીએ છીએ કારણ કે તમે જે વિશ્વાસ ખ્રિસ્ત ઈસુમાં ધરાવો છો અને દેવના સર્વ સંતો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જે પ્રેમ છે તેના વિષે અમે સાભં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ા સાર્મથ્ય વડે દરેક વસ્તુનું સર્જન કરવામાં આવ્યું-આકાશની વસ્તુઓ, પૃથ્વીની વસ્તુઓ, દૃશ્ય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દૃશ્ય વસ્તુઓ, સમગ્ર આત્મીય સત્તા, અધિકારીઓ, દરેક વસ્તુનું સર્જન ખ્રિસ્ત દ્વારા અને ખ્રિસ્ત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કર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ને ખ્રિસ્તમાં વિશ્વાસ છે. તમારી આશાને કારણે તમે દેવના સંતોને પ્રેમ કરો છો. તમે જાણો છો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ની તમે આશા રાખો છો, તે આકાશમાં સલામત છે. તમે તેની આશા જાણવા આવ્યા છો. જ્યારે તમે સત્યના ઉપદેશ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ો, સત્ય સંદેશ એ જ સુર્વા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ોઈ પણ વસ્તુના સર્જન પહેલા ખ્રિસ્ત હતો. અને તેના જ કારણે દરેક વસ્તુમાં સાત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તમને સુવાર્તા આપવામાં આવી ત્યારે સુવાર્તા આશીર્વાદ વરસાવી રહી છે. જ્યારે તમે તે સુ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થમ સાંભળી અને દેવની કૃપાની (દયા) સત્યતા તમે સમજયા તે સમયે પણ આમ જ બન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પાફ્રાસ પાસેથી તમે દેવની કૃપા વિષે જાણ્યું. એપાફ્રાસ અમારી સાથે જ કાર્ય કરે છે, અને અ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હીએ છીએ. તે અમારા માટે ખ્રિસ્તનો વિશ્વાસુ સેવ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વિત્ર આત્મા તરફથી તમને જે પ્રેમ પ્રાપ્ત થયો છે તે પણ એપાફ્રાસે અમને જણ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દિવસથી અમે આ બાબતો તમારા વિષે સાંભળી તે દિવસથી તમારે સારું પ્રાર્થના કરીએ છીએ. અમે આ બાબ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્રાર્થના કરીએ છીએ:કે તમે સર્વ આત્મિક સમજણ તથા બુદ્ધિમાં દેવની ઈચ્છાના જ્ઞાનથી ભરપૂર થા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આ બાબતોનો જીવનમાં એ રીતે ઉપયોગ કરો કે જેથી પ્રભુ તેમના વડે સમ્માનિત થાય, અને સર્વ પ્રક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તે પ્રસન્ન થાય; કે તમે દરેક પ્રકારના સત્કાર્યો કરો અને દેવ અંગેના જ્ઞાનમાં વિકસિત થા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તેના મહિમાના સાર્મથ્ય પ્રમાણે તમને શક્તિશાળી બનાવે, જેથી જ્યારે આપત્તિઓ આવે ત્યારે તમે ડગ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વ અને સહનશીલ બનો.પછી તમને આનંદ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ખ્રિસ્ત તો શરીરનું એટલે મંડળીનું શિર છે. તે આરંભ, એટલે મૂએલાંઓમાંથી પ્રથમ ઊઠેલો છે; કે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ઘળામાં તે શ્રેષ્ઠ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ેમ કે તેનામાં સર્વ પ્રકારની સંપૂર્ણતા રહે એમ બાપને પસંદ પડયું; તેનુ પોતાનું જીવન પરિ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માં હતું તેથી દેવ પ્રસન્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 પ્રત્યેક વસ્તુને પોતાના માટે ખ્રિસ્ત દ્વારા પુનઃપ્રાપ્ત કરીને પ્રસન્ન થયો-પૃથ્વી પર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ની વસ્તુઓ. દેવે વધસ્તંભના ખ્રિસ્તના રક્ત (મરણ) દ્વારા શાંતિ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સમયે તમે દેવથી વિખૂટા પડી ગયેલા. મનમાં તો તમે દેવના શત્રું હતા, કારણ કે જે દુષ્ટ આચરણ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ું તે દેવ વિરુંદ્ધ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હવે ખ્રિસ્તે તમને ફરીથી દેવના મિત્ર બનાવી દીઘા છે. જ્યારે તે તેના શરીરમાં હતો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ે તેના મરણ દ્વારા આમ કર્યુ. તે તમને દેવ સમક્ષ લઈ જઈ શકે તેથી ખ્રિસ્તે આમ કર્યુ. તે તમન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એવા લોકો તરીકે પ્રસ્તુત કરે છે કે જે પવિત્ર છે, જેનામાં કોઈ ક્ષતિ નથી, અને દેવ જેને પાપો ગ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પાપી ન ઠેર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તમે સાંભળેલ સુવાર્તામાં વિશ્વાસ ધરાવતા રહેશો, તો ખ્રિસ્ત આમ કરશે. તમારે તમારા વિશ્વાસ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િત અને દ્રઢ બનવાનું ચાલુ રાખવું જોઈએ. સુવાર્તાએ જે આશા તમને પ્રદાન કરી છે તેમાંથી તમારે કદાપ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િત થવું જોઈએ નહિ. અને તે સુવાર્તા આખા વિશ્વમાં પ્રગટ થઈ છે. હું પાઉલ, તે સુવાર્તા પ્રગટ કર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ારા માટે મેં જે દુઃખો સહન કર્યા છે તેનાથી હું હમણાં આનંદ અનુભવું છું. ખ્રિસ્તે હજુ પણ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, મંડળી, દ્વારા ઘણી યાતનાઓ ભોગવવી પડશે. જે પીડા ભોગવવાની છે તેને હું મારા શરીરમાં સ્વીક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ના શરીર, મંડળી માટે યાતના સ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ે મને વિશિષ્ટ કાર્ય સોંપેલું તેથી હું મંડળીનો સેવક બન્યો. આ કાર્ય તમને મદદરૂપ થ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કાર્ય સંપૂર્ણપણે દેવની વાત જણાવ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્રારંભકાળથી જ જેને ગુપ્ત રાખવામાં આવ્યું છે તેવો ઉપદેશ ગૂઢ સત્ય છે. આ સત્યને સર્વ સંતોથી ગુ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માં આવેલું. પરંતુ હવે તે ગુઢ સત્યને દેવના સંતો સમક્ષ જાહેર કરવામાં આ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ના લોકો આ સમૃદ્ધિ અને મહિમાનું સત્ય જાનો તેવો નિર્ણય દેવે કર્યો. તે મહિમાની આશા તમામ લોકો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સત્ય જે તમારામાં છે, તે ઈસુ ખ્રિસ્ત પોતે જ છે જે મહિમાની આશ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રેક માણસને ખ્રિસ્તમાં સંપૂર્ણ થયેલો રજૂ કરીએ એ માટે અમે તેની વાત પ્રગટ કરીએ છીએ. અન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બોધ કરીએ છીએ તથા સર્વ પ્રકારના જ્ઞાનનો ઉપયોગ કરીએ છીએ. બધા જ લોકોને અમે દેવ સમક્ષ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્તુત કરવા માંગીએ છીએ કે જેઓ ખ્રિસ્તમાં આત્મિક રીતે સંપૂર્ણ થ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મ કરવા માટે, ખ્રિસ્તે મને પ્રદાન કરી છે તે મહાન શક્તિનો હું કાર્ય અને સંઘર્ષ કરવામાં ઉપયોગ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તે શક્તિ મારા જીવનમાં કાર્યાન્વિત બ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ોસ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2026-10-20T09:24:24Z</dcterms:created>
  <dcterms:modified xsi:type="dcterms:W3CDTF">2026-10-20T09:24:24Z</dcterms:modified>
  <dc:title>કલોસીઓને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