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ு ஜனங்களும் ஓய்வுநாட்களிலும் மாதப்பிறப்புகளிலும் அந்த வாசலின் நடையிலே கர்த்தருடைய சந்நிதியில் ஆராதனை செய்யக்க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ு ஜனங்களும் ஓய்வுநாட்களிலும் மாதப்பிறப்புகளிலும் அந்த வாசலின் நடையிலே கர்த்தருடைய சந்நிதியில் ஆராதனை செய்யக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பதி வருகிறபோது வாசல்மண்டபத்தின் வழியாய்ப் பிரவேசித்து, அது வழியாய்த் திரும்பப் புறப்பட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பதி வருகிறபோது வாசல்மண்டபத்தின் வழியாய்ப் பிரவேசித்து, அது வழியாய்த் திரும்பப் புறப்பட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ட்பிரவேசிக்குபோது, அதிபதி அவர்கள் நடுவிலே அவர்களோடேகூட உட்பிரவேசித்து, அவர்கள் புறப்படும்போது அவனும்கூடப் புறப்படுவான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க் காலைதோறும் அன்றாட தகனபலியாக ஆட்டுக்குட்டியையும் போஜனபலியையும் எண்ணெயையும் செலுத்துவார்கள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ായ കർത്താവു ഇപ്രകാരം അരുളിച്ചെയ്യുന്നു: അകത്തെ പ്രാകാരത്തിന്റെ കിഴക്കോട്ടു ദർശന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പുരം വേലയുള്ള ആറു ദിവസവും അടെച്ചിരിക്കേണം; ശബ്ബത്തുനാളിലോ അതു തുറന്ന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ാവാസ്യദിവസത്തിലും അതു തുറന്ന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പ്രഭു പുറത്തുനിന്നു ആ ഗോപുരത്തിന്റെ പൂമുഖംവഴിയായി കടന്നു ചെന്നു, ഗോപു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ച്ചുവരിന്നരികെ നിൽക്കേണം; പുരോഹിതൻ അവന്റെ ഹോമയാഗവും സമാധാനയാഗവും അർപ്പിക്കുമ്പോൾ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പുരത്തിന്റെ ഉമ്മരപ്പടിക്കൽ നമസ്കരിക്കേണം; പിന്നെ അവൻ പുറത്തേക്കു പോകേണം: എന്നാൽ ഗോപു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ധ്യവരെ അടെക്കാത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േശത്തെ ജനം ശബ്ബത്തുകളിലും അമാവാസികളിലും ഈ ഗോപുരപ്രവേശനത്തിങ്കൽ യഹോവയുട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്രഭു ശബ്ബത്തുനാളിൽ യഹോവെക്കു ഹോമയാഗമായി ഊനമില്ലാത്ത ആറു കുഞ്ഞാടിനെയും ഊനമില്ലാത്ത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്ടാടിനെയു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ഭോജനയാഗമായി അവൻ മുട്ടാടിന്നു ഒരു ഏഫയും കുഞ്ഞാടുകൾക്കു തന്റെ പ്രാപ്തിപോലെയുള്ള ഭോജനയാഗവും ഏ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ിന്നു ഒരു ഹീൻ എണ്ണവീതവു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മാവാസിദിവസത്തിലോ ഊനമില്ലാത്ത ഒരു കാളക്കുട്ടിയെയും ആറു കുഞ്ഞാടിനെയും ഒരു മുട്ടാടിനേ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ർപ്പിക്കേണം; ഇവയുടെ ഊനമില്ലാത്തവ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ഭോജനയാഗമായി അവൻ കാളെക്കു ഒരു ഏഫയും മുട്ടാടിന്നു ഒരു ഏഫയും കുഞ്ഞാടുകൾക്ക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്തിപോലെയുള്ളതും ഏഫ ഒന്നിന്നു ഒരു ഹീൻ എണ്ണവീതവു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്രഭു വരുമ്പോൾ അവൻ ഗോപുരത്തിന്റെ പൂമുഖം വഴിയായി കടക്കയും ആ വഴിയായി തന്നേ പുറത്തേക്കു പോ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ദേശത്തെ ജനം ഉത്സവങ്ങളിൽ യഹോവയുടെ സന്നിധിയിൽ വരുമ്പോൾ വടക്കെ ഗോപുരംവഴിയായി നമസ്ക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വൻ തെക്കെഗോപുരം വഴിയായി പുറത്തേക്കു പോകയും തെക്കെ ഗോപുരംവഴിയായി വരുന്നവൻ വടക്കെ ഗോപു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ായി പുറത്തേക്കു പോകയും വേണം; താൻ വന്ന ഗോപുരംവഴിയായി മടങ്ങിപ്പോകാതെ അതിന്നെതിരെയുള്ളതിൽ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ത്തേക്കു പോ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വരുമ്പോൾ പ്രഭുവും അവരുടെ മദ്ധ്യേ വരികയും അവർ പോകുമ്പോൾ അവനുംകൂടെ പോ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ിശേഷദിവസങ്ങളിലും ഉത്സവങ്ങളിലും ഭോജനയാഗം കാളെക്കു ഒരു ഏഫയും മുട്ടാടിന്നു ഒരു ഏഫ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ാടുകൾക്കു തന്റെ പ്രാപ്തിപോലെയുള്ളതും ഏഫെക്കു ഒരു ഹീൻ എണ്ണയും വീത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പ്രഭു സ്വമേധാദാനമായ ഹോമയാഗമോ സ്വമേധാദാനമായ സമാധാനയാഗങ്ങളോ യഹോവെക്കു അർപ്പി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ഴക്കോട്ടു ദർശനമുള്ള ഗോപുരം അവന്നു തുറന്നു കൊടുക്കേണം; അവൻ ശബ്ബത്തുനാളിൽ ചെയ്യുന്നതുപോലെ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ാമയാഗവും സമാധാനയാഗങ്ങളും അർപ്പിക്കേണം; പിന്നെ അവൻ പുറത്തേക്കു പോകേണം; അവൻ പുറത്തേക്കു പോയ 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പുരം അട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ഒരു വയസ്സു പ്രായമുള്ളതും ഊനമില്ലാത്തതുമായ ഒരു കുഞ്ഞാടിനെ നീ ദിനംപ്രതി യഹോവെക്കു ഹോമയാഗ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ർപ്പിക്കേണം; രാവിലെതോറും അതിനെ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റെ ഭോജനയാഗമായി നീ രാവിലെതോറും ഏഫയിൽ ആറിലൊന്നും നേരിയ മാവു കുഴക്കേണ്ടതിന്നു ഹീ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ിലൊന്നു എണ്ണയും അർപ്പിക്കേണം; അതു ഒരു ശാശ്വതനിയമമായി യഹോവെക്കുള്ള നിരന്തരഭോജനയാഗ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ങ്ങനെ അവർ രാവിലെതോറും നിരന്തരഹോമയാഗമായി കുഞ്ഞാടിനെയും ഭോജനയാഗത്തെയും എണ്ണയെയു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യായ കർത്താവു ഇപ്രകാരം അരുളിച്ചെയ്യുന്നു: പ്രഭു തന്റെ പുത്രന്മാരിൽ ഒരുത്തന്നു ഒരു ദ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ന്നുവെങ്കിൽ അതു അവന്റെ അവകാശമായി അവന്റെ പുത്രന്മാർക്കുള്ളതായിരിക്കേണം; അതു അവകാശമായി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ശം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അവൻ തന്റെ ദാസന്മാരിൽ ഒരുത്തന്നു തന്റെ അവകാശത്തിൽനിന്നു ഒരു ദാനം കൊടുക്കുന്നുവെങ്കിൽ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തലാണ്ടുവരെ അവന്നുള്ളതായിരിക്കേണം; പിന്നത്തേതിൽ അതുപ്രഭുവിന്നു തിരികെ ചേരേണം; അതിന്റെ അവകാ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ുത്രന്മാർക്കു തന്നേ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്രഭു ജനത്തെ അവരുടെ അവകാശത്തിൽനിന്നു നീക്കി അവരുടെ അവകാശത്തിലൊന്നും അപഹരിക്കരുതു; എന്റെ ജന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നും താന്താന്റെ അവകാശം വിട്ടു ചിന്നിപ്പോകാതെയിരിപ്പാൻ അവൻ സ്വന്ത അവകാശത്തിൽനിന്നു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പുത്രന്മാർക്കു അവകാശ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ിന്നെ അവൻ ഗോപുരത്തിന്റെ പാർശ്വത്തിലുള്ള പ്രവേശനത്തിൽകൂടി എന്നെ വടക്കോട്ടു ദർശനമുള്ളത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ോഹിതന്മാരുടെ വിശുദ്ധമണ്ഡപങ്ങളിലേക്കു കൊണ്ടുചെന്നു; അവിടെ ഞൻ പടിഞ്ഞാറെ അറ്റത്തു ഒരു സ്ഥല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എന്നോടു: പുരോഹിതന്മാർ അകൃത്യയാഗവും പാപയാഗവും പാകം ചെയ്യുന്നതും ഭോജനയാഗം ചുടുന്നത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ം ഇതു ആകുന്നു; അവർ ജനത്തെ വിശുദ്ധീകരിക്കേണ്ടതിന്നു അവയെ പുറത്തു, പുറത്തെ പ്രാകാര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 പോകാതെയിരിപ്പാൻ തന്നേ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അവൻ എന്നെ പുറത്തെ പ്രാകാരത്തിലേക്കു കൊണ്ടുപോയി, പ്രാകാരത്തിന്റെ നാലു മൂലെ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ുമാറാക്കി; പ്രാകാരത്തിന്റെ ഓരോ മൂലയിലും ഓരോ മുറ്റ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്രാകാരത്തിന്റെ നാലു മൂലയിലം നാല്പതു മുഴം നീളവും മുപ്പതു മുഴം വീതിയും ഉള്ള അടെക്കപ്പെ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്റങ്ങൾ ഉണ്ടായിരുന്നു; നാലു മൂലയിലും ഉള്ള അവ നാലിന്നും ഒരേ അളവ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െക്കു നാലിന്നും ചുറ്റും ഒരു പന്തി കല്ലു കെട്ടിയിരുന്നു; ഈ കൽനിരകളുടെ കീഴെ ചുറ്റും അടുപ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ൻ എന്നോടു: ഇവ ആലയത്തിന്റെ ശുശ്രൂഷകന്മാർ ജനത്തിന്റെ ഹനനയാഗം പാകം ചെയ്യുന്ന വെപ്പുപുരയാ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2026-10-21T09:35:46Z</dcterms:created>
  <dcterms:modified xsi:type="dcterms:W3CDTF">2026-10-21T09:35:46Z</dcterms:modified>
  <dc:title>യെഹെസ്കേൽ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